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927" r:id="rId1"/>
  </p:sldMasterIdLst>
  <p:notesMasterIdLst>
    <p:notesMasterId r:id="rId11"/>
  </p:notesMasterIdLst>
  <p:handoutMasterIdLst>
    <p:handoutMasterId r:id="rId12"/>
  </p:handoutMasterIdLst>
  <p:sldIdLst>
    <p:sldId id="256" r:id="rId2"/>
    <p:sldId id="651" r:id="rId3"/>
    <p:sldId id="658" r:id="rId4"/>
    <p:sldId id="668" r:id="rId5"/>
    <p:sldId id="717" r:id="rId6"/>
    <p:sldId id="718" r:id="rId7"/>
    <p:sldId id="719" r:id="rId8"/>
    <p:sldId id="720" r:id="rId9"/>
    <p:sldId id="721" r:id="rId10"/>
  </p:sldIdLst>
  <p:sldSz cx="17881600" cy="10058400"/>
  <p:notesSz cx="7010400" cy="9296400"/>
  <p:embeddedFontLst>
    <p:embeddedFont>
      <p:font typeface="Calibri" panose="020F0502020204030204" pitchFamily="34" charset="0"/>
      <p:regular r:id="rId13"/>
      <p:bold r:id="rId14"/>
      <p:italic r:id="rId15"/>
      <p:boldItalic r:id="rId16"/>
    </p:embeddedFont>
    <p:embeddedFont>
      <p:font typeface="DIN Pro Bold" panose="020B0804020101020102" pitchFamily="34" charset="0"/>
      <p:bold r:id="rId17"/>
      <p:boldItalic r:id="rId18"/>
    </p:embeddedFont>
    <p:embeddedFont>
      <p:font typeface="DINPro-Black" panose="02000503030000020004" pitchFamily="50" charset="0"/>
      <p:bold r:id="rId19"/>
    </p:embeddedFont>
    <p:embeddedFont>
      <p:font typeface="DINPro-Medium" panose="02000503030000020004" pitchFamily="50" charset="0"/>
      <p:regular r:id="rId20"/>
    </p:embeddedFont>
    <p:embeddedFont>
      <p:font typeface="DINPro-Regular" panose="02000503030000020004" pitchFamily="50" charset="0"/>
      <p:regular r:id="rId21"/>
    </p:embeddedFont>
    <p:embeddedFont>
      <p:font typeface="Roboto" pitchFamily="2"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5632" userDrawn="1">
          <p15:clr>
            <a:srgbClr val="A4A3A4"/>
          </p15:clr>
        </p15:guide>
        <p15:guide id="3" pos="98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shabh Ukil" initials="RU" lastIdx="42" clrIdx="0"/>
  <p:cmAuthor id="2" name="Cecilia Roussel" initials="CR" lastIdx="11" clrIdx="1"/>
  <p:cmAuthor id="3" name="Matthew Snyder" initials="MS" lastIdx="24" clrIdx="2"/>
  <p:cmAuthor id="4" name="Julie Bassuk" initials="JB" lastIdx="31" clrIdx="3">
    <p:extLst>
      <p:ext uri="{19B8F6BF-5375-455C-9EA6-DF929625EA0E}">
        <p15:presenceInfo xmlns:p15="http://schemas.microsoft.com/office/powerpoint/2012/main" userId="S-1-5-21-2338609155-449837698-1202936390-1169" providerId="AD"/>
      </p:ext>
    </p:extLst>
  </p:cmAuthor>
  <p:cmAuthor id="5" name="Julie Bassuk" initials="JB [2]" lastIdx="131" clrIdx="4">
    <p:extLst>
      <p:ext uri="{19B8F6BF-5375-455C-9EA6-DF929625EA0E}">
        <p15:presenceInfo xmlns:p15="http://schemas.microsoft.com/office/powerpoint/2012/main" userId="S::julieb@makersarch.onmicrosoft.com::07981637-7148-4def-b246-f5bcd4fcb1f1" providerId="AD"/>
      </p:ext>
    </p:extLst>
  </p:cmAuthor>
  <p:cmAuthor id="6" name="Rish Ukil" initials="RU" lastIdx="61" clrIdx="5">
    <p:extLst>
      <p:ext uri="{19B8F6BF-5375-455C-9EA6-DF929625EA0E}">
        <p15:presenceInfo xmlns:p15="http://schemas.microsoft.com/office/powerpoint/2012/main" userId="S::rishu@makersarch.onmicrosoft.com::bc07414d-d9af-48ef-9866-e8a99ebe01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9BE"/>
    <a:srgbClr val="74AD9E"/>
    <a:srgbClr val="355A50"/>
    <a:srgbClr val="A6A6A6"/>
    <a:srgbClr val="BFBFBF"/>
    <a:srgbClr val="8ECFCA"/>
    <a:srgbClr val="D3F0EA"/>
    <a:srgbClr val="A7DFD8"/>
    <a:srgbClr val="103E68"/>
    <a:srgbClr val="CDE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074" autoAdjust="0"/>
  </p:normalViewPr>
  <p:slideViewPr>
    <p:cSldViewPr>
      <p:cViewPr varScale="1">
        <p:scale>
          <a:sx n="78" d="100"/>
          <a:sy n="78" d="100"/>
        </p:scale>
        <p:origin x="432" y="114"/>
      </p:cViewPr>
      <p:guideLst>
        <p:guide orient="horz" pos="3168"/>
        <p:guide pos="5632"/>
        <p:guide pos="989"/>
      </p:guideLst>
    </p:cSldViewPr>
  </p:slideViewPr>
  <p:notesTextViewPr>
    <p:cViewPr>
      <p:scale>
        <a:sx n="1" d="1"/>
        <a:sy n="1" d="1"/>
      </p:scale>
      <p:origin x="0" y="0"/>
    </p:cViewPr>
  </p:notesTextViewPr>
  <p:sorterViewPr>
    <p:cViewPr>
      <p:scale>
        <a:sx n="110" d="100"/>
        <a:sy n="110" d="100"/>
      </p:scale>
      <p:origin x="0" y="-2382"/>
    </p:cViewPr>
  </p:sorterViewPr>
  <p:notesViewPr>
    <p:cSldViewPr>
      <p:cViewPr varScale="1">
        <p:scale>
          <a:sx n="85" d="100"/>
          <a:sy n="85" d="100"/>
        </p:scale>
        <p:origin x="491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94A84C-99F5-40DC-9D40-7B73EE8F5819}"/>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a:extLst>
              <a:ext uri="{FF2B5EF4-FFF2-40B4-BE49-F238E27FC236}">
                <a16:creationId xmlns:a16="http://schemas.microsoft.com/office/drawing/2014/main" id="{4F7567BC-5C94-4EBE-8C0B-0163C2D346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4C309378-A991-4209-8CD3-4482F14D9CBE}"/>
              </a:ext>
            </a:extLst>
          </p:cNvPr>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CC709C27-F524-445A-B211-9CFB2C5A4656}" type="slidenum">
              <a:rPr lang="en-US" smtClean="0"/>
              <a:t>‹#›</a:t>
            </a:fld>
            <a:endParaRPr lang="en-US"/>
          </a:p>
        </p:txBody>
      </p:sp>
      <p:sp>
        <p:nvSpPr>
          <p:cNvPr id="5" name="Date Placeholder 4">
            <a:extLst>
              <a:ext uri="{FF2B5EF4-FFF2-40B4-BE49-F238E27FC236}">
                <a16:creationId xmlns:a16="http://schemas.microsoft.com/office/drawing/2014/main" id="{5387D9C6-3923-419E-8ECC-0B993A3DE07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6DC3BF8-DA49-4B80-9BD7-B2C443E7941C}" type="datetimeFigureOut">
              <a:rPr lang="en-US" smtClean="0"/>
              <a:t>2/1/2021</a:t>
            </a:fld>
            <a:endParaRPr lang="en-US"/>
          </a:p>
        </p:txBody>
      </p:sp>
    </p:spTree>
    <p:extLst>
      <p:ext uri="{BB962C8B-B14F-4D97-AF65-F5344CB8AC3E}">
        <p14:creationId xmlns:p14="http://schemas.microsoft.com/office/powerpoint/2010/main" val="3265963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A14FDB3-028E-4232-9C60-403B35A676FB}" type="datetimeFigureOut">
              <a:rPr lang="en-US" smtClean="0"/>
              <a:t>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79B86F-FF63-44A7-9D30-D94B145CE53C}" type="slidenum">
              <a:rPr lang="en-US" smtClean="0"/>
              <a:t>‹#›</a:t>
            </a:fld>
            <a:endParaRPr lang="en-US"/>
          </a:p>
        </p:txBody>
      </p:sp>
    </p:spTree>
    <p:extLst>
      <p:ext uri="{BB962C8B-B14F-4D97-AF65-F5344CB8AC3E}">
        <p14:creationId xmlns:p14="http://schemas.microsoft.com/office/powerpoint/2010/main" val="360591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79B86F-FF63-44A7-9D30-D94B145CE53C}" type="slidenum">
              <a:rPr lang="en-US" smtClean="0"/>
              <a:t>3</a:t>
            </a:fld>
            <a:endParaRPr lang="en-US"/>
          </a:p>
        </p:txBody>
      </p:sp>
    </p:spTree>
    <p:extLst>
      <p:ext uri="{BB962C8B-B14F-4D97-AF65-F5344CB8AC3E}">
        <p14:creationId xmlns:p14="http://schemas.microsoft.com/office/powerpoint/2010/main" val="335005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it</a:t>
            </a:r>
          </a:p>
        </p:txBody>
      </p:sp>
      <p:sp>
        <p:nvSpPr>
          <p:cNvPr id="4" name="Slide Number Placeholder 3"/>
          <p:cNvSpPr>
            <a:spLocks noGrp="1"/>
          </p:cNvSpPr>
          <p:nvPr>
            <p:ph type="sldNum" sz="quarter" idx="5"/>
          </p:nvPr>
        </p:nvSpPr>
        <p:spPr/>
        <p:txBody>
          <a:bodyPr/>
          <a:lstStyle/>
          <a:p>
            <a:fld id="{0B79B86F-FF63-44A7-9D30-D94B145CE53C}" type="slidenum">
              <a:rPr lang="en-US" smtClean="0"/>
              <a:t>4</a:t>
            </a:fld>
            <a:endParaRPr lang="en-US"/>
          </a:p>
        </p:txBody>
      </p:sp>
    </p:spTree>
    <p:extLst>
      <p:ext uri="{BB962C8B-B14F-4D97-AF65-F5344CB8AC3E}">
        <p14:creationId xmlns:p14="http://schemas.microsoft.com/office/powerpoint/2010/main" val="373844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79B86F-FF63-44A7-9D30-D94B145CE53C}" type="slidenum">
              <a:rPr lang="en-US" smtClean="0"/>
              <a:t>8</a:t>
            </a:fld>
            <a:endParaRPr lang="en-US"/>
          </a:p>
        </p:txBody>
      </p:sp>
    </p:spTree>
    <p:extLst>
      <p:ext uri="{BB962C8B-B14F-4D97-AF65-F5344CB8AC3E}">
        <p14:creationId xmlns:p14="http://schemas.microsoft.com/office/powerpoint/2010/main" val="300318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latin typeface="DINPro-Black" panose="02000503030000020004" pitchFamily="50"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0B79B86F-FF63-44A7-9D30-D94B145CE53C}" type="slidenum">
              <a:rPr lang="en-US" smtClean="0"/>
              <a:t>9</a:t>
            </a:fld>
            <a:endParaRPr lang="en-US"/>
          </a:p>
        </p:txBody>
      </p:sp>
    </p:spTree>
    <p:extLst>
      <p:ext uri="{BB962C8B-B14F-4D97-AF65-F5344CB8AC3E}">
        <p14:creationId xmlns:p14="http://schemas.microsoft.com/office/powerpoint/2010/main" val="204027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2951" y="6383731"/>
            <a:ext cx="9975698" cy="1818511"/>
          </a:xfrm>
          <a:noFill/>
        </p:spPr>
        <p:txBody>
          <a:bodyPr>
            <a:normAutofit/>
          </a:bodyPr>
          <a:lstStyle>
            <a:lvl1pPr marL="0" indent="0" algn="ctr">
              <a:buNone/>
              <a:defRPr sz="2933">
                <a:solidFill>
                  <a:schemeClr val="tx1">
                    <a:lumMod val="75000"/>
                    <a:lumOff val="25000"/>
                  </a:schemeClr>
                </a:solidFill>
              </a:defRPr>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F7975C4-6E6B-4C24-8062-0C75AF83B0B8}"/>
              </a:ext>
            </a:extLst>
          </p:cNvPr>
          <p:cNvSpPr>
            <a:spLocks noGrp="1"/>
          </p:cNvSpPr>
          <p:nvPr>
            <p:ph type="dt" sz="half" idx="10"/>
          </p:nvPr>
        </p:nvSpPr>
        <p:spPr/>
        <p:txBody>
          <a:bodyPr/>
          <a:lstStyle/>
          <a:p>
            <a:fld id="{EC231707-B73A-45D9-9128-BB643FE712BA}" type="datetime1">
              <a:rPr lang="en-US" smtClean="0"/>
              <a:t>2/1/2021</a:t>
            </a:fld>
            <a:endParaRPr lang="en-US" dirty="0"/>
          </a:p>
        </p:txBody>
      </p:sp>
      <p:sp>
        <p:nvSpPr>
          <p:cNvPr id="5" name="Footer Placeholder 4">
            <a:extLst>
              <a:ext uri="{FF2B5EF4-FFF2-40B4-BE49-F238E27FC236}">
                <a16:creationId xmlns:a16="http://schemas.microsoft.com/office/drawing/2014/main" id="{081CBF64-863A-42C6-88AF-86D70B576D9E}"/>
              </a:ext>
            </a:extLst>
          </p:cNvPr>
          <p:cNvSpPr>
            <a:spLocks noGrp="1"/>
          </p:cNvSpPr>
          <p:nvPr>
            <p:ph type="ftr" sz="quarter" idx="11"/>
          </p:nvPr>
        </p:nvSpPr>
        <p:spPr/>
        <p:txBody>
          <a:bodyPr/>
          <a:lstStyle>
            <a:lvl1pPr>
              <a:defRPr>
                <a:latin typeface="DINPro-Medium" panose="02000503030000020004" pitchFamily="50" charset="0"/>
              </a:defRPr>
            </a:lvl1pPr>
          </a:lstStyle>
          <a:p>
            <a:r>
              <a:rPr lang="en-US" dirty="0"/>
              <a:t>Island Region Vehicle Electrification Study</a:t>
            </a:r>
          </a:p>
        </p:txBody>
      </p:sp>
      <p:sp>
        <p:nvSpPr>
          <p:cNvPr id="6" name="Slide Number Placeholder 5">
            <a:extLst>
              <a:ext uri="{FF2B5EF4-FFF2-40B4-BE49-F238E27FC236}">
                <a16:creationId xmlns:a16="http://schemas.microsoft.com/office/drawing/2014/main" id="{B8C39404-23CE-4BAE-BB28-C2D2F819B9D7}"/>
              </a:ext>
            </a:extLst>
          </p:cNvPr>
          <p:cNvSpPr>
            <a:spLocks noGrp="1"/>
          </p:cNvSpPr>
          <p:nvPr>
            <p:ph type="sldNum" sz="quarter" idx="12"/>
          </p:nvPr>
        </p:nvSpPr>
        <p:spPr/>
        <p:txBody>
          <a:bodyPr/>
          <a:lstStyle/>
          <a:p>
            <a:fld id="{44C3FA5B-FFCF-42B1-88BC-8043FDB9BB79}" type="slidenum">
              <a:rPr lang="en-US" smtClean="0"/>
              <a:pPr/>
              <a:t>‹#›</a:t>
            </a:fld>
            <a:endParaRPr lang="en-US" dirty="0"/>
          </a:p>
        </p:txBody>
      </p:sp>
      <p:sp>
        <p:nvSpPr>
          <p:cNvPr id="10" name="Title 9">
            <a:extLst>
              <a:ext uri="{FF2B5EF4-FFF2-40B4-BE49-F238E27FC236}">
                <a16:creationId xmlns:a16="http://schemas.microsoft.com/office/drawing/2014/main" id="{E45280D2-0D3E-4627-A673-D4FFC5BC4AB0}"/>
              </a:ext>
            </a:extLst>
          </p:cNvPr>
          <p:cNvSpPr>
            <a:spLocks noGrp="1"/>
          </p:cNvSpPr>
          <p:nvPr>
            <p:ph type="title"/>
          </p:nvPr>
        </p:nvSpPr>
        <p:spPr/>
        <p:txBody>
          <a:bodyPr/>
          <a:lstStyle>
            <a:lvl1pPr>
              <a:defRPr>
                <a:latin typeface="DINPro-Black"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16013743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117B428-7C96-45DF-B56A-A54132AD87DF}" type="datetime1">
              <a:rPr lang="en-US" smtClean="0"/>
              <a:t>2/1/2021</a:t>
            </a:fld>
            <a:endParaRPr lang="en-US" dirty="0"/>
          </a:p>
        </p:txBody>
      </p:sp>
      <p:sp>
        <p:nvSpPr>
          <p:cNvPr id="3" name="Footer Placeholder 2"/>
          <p:cNvSpPr>
            <a:spLocks noGrp="1"/>
          </p:cNvSpPr>
          <p:nvPr>
            <p:ph type="ftr" sz="quarter" idx="11"/>
          </p:nvPr>
        </p:nvSpPr>
        <p:spPr/>
        <p:txBody>
          <a:bodyPr/>
          <a:lstStyle>
            <a:lvl1pPr>
              <a:defRPr>
                <a:latin typeface="DINPro-Medium" panose="02000503030000020004" pitchFamily="50" charset="0"/>
              </a:defRPr>
            </a:lvl1pPr>
          </a:lstStyle>
          <a:p>
            <a:r>
              <a:rPr lang="en-US" dirty="0"/>
              <a:t>Island Region Vehicle Electrification Study</a:t>
            </a:r>
          </a:p>
        </p:txBody>
      </p:sp>
      <p:sp>
        <p:nvSpPr>
          <p:cNvPr id="4" name="Slide Number Placeholder 3"/>
          <p:cNvSpPr>
            <a:spLocks noGrp="1"/>
          </p:cNvSpPr>
          <p:nvPr>
            <p:ph type="sldNum" sz="quarter" idx="12"/>
          </p:nvPr>
        </p:nvSpPr>
        <p:spPr/>
        <p:txBody>
          <a:bodyPr/>
          <a:lstStyle/>
          <a:p>
            <a:fld id="{44C3FA5B-FFCF-42B1-88BC-8043FDB9BB79}" type="slidenum">
              <a:rPr lang="en-US" smtClean="0"/>
              <a:t>‹#›</a:t>
            </a:fld>
            <a:endParaRPr lang="en-US"/>
          </a:p>
        </p:txBody>
      </p:sp>
    </p:spTree>
    <p:extLst>
      <p:ext uri="{BB962C8B-B14F-4D97-AF65-F5344CB8AC3E}">
        <p14:creationId xmlns:p14="http://schemas.microsoft.com/office/powerpoint/2010/main" val="123184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6" name="Rectangle 25"/>
          <p:cNvSpPr/>
          <p:nvPr/>
        </p:nvSpPr>
        <p:spPr>
          <a:xfrm>
            <a:off x="12868428" y="0"/>
            <a:ext cx="5013171" cy="10058400"/>
          </a:xfrm>
          <a:prstGeom prst="rect">
            <a:avLst/>
          </a:prstGeom>
          <a:solidFill>
            <a:srgbClr val="6A8E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2" hasCustomPrompt="1"/>
          </p:nvPr>
        </p:nvSpPr>
        <p:spPr>
          <a:xfrm>
            <a:off x="1180084" y="1384467"/>
            <a:ext cx="10987532" cy="1114894"/>
          </a:xfrm>
        </p:spPr>
        <p:txBody>
          <a:bodyPr lIns="0" anchor="t" anchorCtr="0">
            <a:noAutofit/>
          </a:bodyPr>
          <a:lstStyle>
            <a:lvl1pPr marL="0" indent="0" algn="l">
              <a:buNone/>
              <a:defRPr sz="3600">
                <a:solidFill>
                  <a:srgbClr val="6A8E4E"/>
                </a:solidFill>
                <a:latin typeface="DINPro-Medium" panose="02000503030000020004" pitchFamily="50"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3" name="Content Placeholder 2"/>
          <p:cNvSpPr>
            <a:spLocks noGrp="1"/>
          </p:cNvSpPr>
          <p:nvPr>
            <p:ph idx="1"/>
          </p:nvPr>
        </p:nvSpPr>
        <p:spPr>
          <a:xfrm>
            <a:off x="1180084" y="3316224"/>
            <a:ext cx="10987532" cy="5561991"/>
          </a:xfrm>
        </p:spPr>
        <p:txBody>
          <a:bodyPr>
            <a:noAutofit/>
          </a:bodyPr>
          <a:lstStyle>
            <a:lvl1pPr marL="0" indent="0">
              <a:buNone/>
              <a:defRPr sz="2800" b="1">
                <a:solidFill>
                  <a:schemeClr val="tx1"/>
                </a:solidFill>
              </a:defRPr>
            </a:lvl1pPr>
            <a:lvl2pPr>
              <a:defRPr sz="2347">
                <a:solidFill>
                  <a:schemeClr val="tx1"/>
                </a:solidFill>
              </a:defRPr>
            </a:lvl2pPr>
            <a:lvl3pPr>
              <a:defRPr sz="2347">
                <a:solidFill>
                  <a:schemeClr val="tx1"/>
                </a:solidFill>
              </a:defRPr>
            </a:lvl3pPr>
            <a:lvl4pPr>
              <a:defRPr sz="2347">
                <a:solidFill>
                  <a:schemeClr val="tx1"/>
                </a:solidFill>
              </a:defRPr>
            </a:lvl4pPr>
            <a:lvl5pPr>
              <a:defRPr sz="2347">
                <a:solidFill>
                  <a:schemeClr val="tx1"/>
                </a:solidFill>
              </a:defRPr>
            </a:lvl5pPr>
            <a:lvl6pPr>
              <a:defRPr sz="2347"/>
            </a:lvl6pPr>
            <a:lvl7pPr>
              <a:defRPr sz="2347"/>
            </a:lvl7pPr>
            <a:lvl8pPr>
              <a:defRPr sz="2347"/>
            </a:lvl8pPr>
            <a:lvl9pPr>
              <a:defRPr sz="2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lvl1pPr>
              <a:defRPr>
                <a:solidFill>
                  <a:schemeClr val="bg1">
                    <a:alpha val="70000"/>
                  </a:schemeClr>
                </a:solidFill>
              </a:defRPr>
            </a:lvl1pPr>
          </a:lstStyle>
          <a:p>
            <a:fld id="{36888939-DC9C-4BC2-ACB9-2A0260CA2C0A}" type="datetime1">
              <a:rPr lang="en-US" smtClean="0"/>
              <a:t>2/1/2021</a:t>
            </a:fld>
            <a:endParaRPr lang="en-US" dirty="0"/>
          </a:p>
        </p:txBody>
      </p:sp>
      <p:sp>
        <p:nvSpPr>
          <p:cNvPr id="11" name="Slide Number Placeholder 10"/>
          <p:cNvSpPr>
            <a:spLocks noGrp="1"/>
          </p:cNvSpPr>
          <p:nvPr>
            <p:ph type="sldNum" sz="quarter" idx="12"/>
          </p:nvPr>
        </p:nvSpPr>
        <p:spPr/>
        <p:txBody>
          <a:bodyPr/>
          <a:lstStyle/>
          <a:p>
            <a:fld id="{44C3FA5B-FFCF-42B1-88BC-8043FDB9BB79}" type="slidenum">
              <a:rPr lang="en-US" smtClean="0"/>
              <a:t>‹#›</a:t>
            </a:fld>
            <a:endParaRPr lang="en-US"/>
          </a:p>
        </p:txBody>
      </p:sp>
      <p:sp>
        <p:nvSpPr>
          <p:cNvPr id="20" name="Footer Placeholder 3">
            <a:extLst>
              <a:ext uri="{FF2B5EF4-FFF2-40B4-BE49-F238E27FC236}">
                <a16:creationId xmlns:a16="http://schemas.microsoft.com/office/drawing/2014/main" id="{A140C542-5349-4647-BE9B-177F580B8632}"/>
              </a:ext>
            </a:extLst>
          </p:cNvPr>
          <p:cNvSpPr>
            <a:spLocks noGrp="1"/>
          </p:cNvSpPr>
          <p:nvPr>
            <p:ph type="ftr" sz="quarter" idx="11"/>
          </p:nvPr>
        </p:nvSpPr>
        <p:spPr>
          <a:xfrm>
            <a:off x="314961" y="9362338"/>
            <a:ext cx="8655077" cy="469392"/>
          </a:xfrm>
        </p:spPr>
        <p:txBody>
          <a:bodyPr/>
          <a:lstStyle>
            <a:lvl1pPr>
              <a:defRPr>
                <a:latin typeface="DINPro-Medium" panose="02000503030000020004" pitchFamily="50" charset="0"/>
              </a:defRPr>
            </a:lvl1pPr>
          </a:lstStyle>
          <a:p>
            <a:r>
              <a:rPr lang="en-US"/>
              <a:t>Island Region Vehicle Electrification Study</a:t>
            </a:r>
            <a:endParaRPr lang="en-US" dirty="0"/>
          </a:p>
        </p:txBody>
      </p:sp>
      <p:sp>
        <p:nvSpPr>
          <p:cNvPr id="16" name="Rectangle 15">
            <a:extLst>
              <a:ext uri="{FF2B5EF4-FFF2-40B4-BE49-F238E27FC236}">
                <a16:creationId xmlns:a16="http://schemas.microsoft.com/office/drawing/2014/main" id="{2EC59A90-0A9F-499B-A77B-BD3EA31CA334}"/>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C9D9C224-CC62-4500-93AD-138CAEA6673E}"/>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bg1"/>
                </a:solidFill>
                <a:latin typeface="DINPro-Black" panose="02000503030000020004" pitchFamily="50" charset="0"/>
              </a:defRPr>
            </a:lvl1pPr>
          </a:lstStyle>
          <a:p>
            <a:r>
              <a:rPr lang="en-US" dirty="0"/>
              <a:t>Click to edit Master title style</a:t>
            </a:r>
          </a:p>
        </p:txBody>
      </p:sp>
      <p:sp>
        <p:nvSpPr>
          <p:cNvPr id="18" name="Rectangle 17">
            <a:extLst>
              <a:ext uri="{FF2B5EF4-FFF2-40B4-BE49-F238E27FC236}">
                <a16:creationId xmlns:a16="http://schemas.microsoft.com/office/drawing/2014/main" id="{EEC0590A-57E7-42EB-8ACD-CFD9BE8BAF01}"/>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2" name="Rectangle 21">
            <a:extLst>
              <a:ext uri="{FF2B5EF4-FFF2-40B4-BE49-F238E27FC236}">
                <a16:creationId xmlns:a16="http://schemas.microsoft.com/office/drawing/2014/main" id="{8A97D44F-2C1B-4C18-9B52-947FB73D2CFF}"/>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FE0D17-D75D-434E-90FB-0253D86E9094}"/>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67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_type 2">
    <p:spTree>
      <p:nvGrpSpPr>
        <p:cNvPr id="1" name=""/>
        <p:cNvGrpSpPr/>
        <p:nvPr/>
      </p:nvGrpSpPr>
      <p:grpSpPr>
        <a:xfrm>
          <a:off x="0" y="0"/>
          <a:ext cx="0" cy="0"/>
          <a:chOff x="0" y="0"/>
          <a:chExt cx="0" cy="0"/>
        </a:xfrm>
      </p:grpSpPr>
      <p:sp>
        <p:nvSpPr>
          <p:cNvPr id="26" name="Rectangle 25"/>
          <p:cNvSpPr/>
          <p:nvPr/>
        </p:nvSpPr>
        <p:spPr>
          <a:xfrm>
            <a:off x="12868428" y="0"/>
            <a:ext cx="5013171" cy="10058400"/>
          </a:xfrm>
          <a:prstGeom prst="rect">
            <a:avLst/>
          </a:prstGeom>
          <a:solidFill>
            <a:srgbClr val="6A8E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2" hasCustomPrompt="1"/>
          </p:nvPr>
        </p:nvSpPr>
        <p:spPr>
          <a:xfrm>
            <a:off x="1180084" y="1384467"/>
            <a:ext cx="10987532" cy="1114894"/>
          </a:xfrm>
        </p:spPr>
        <p:txBody>
          <a:bodyPr lIns="0" anchor="t" anchorCtr="0">
            <a:noAutofit/>
          </a:bodyPr>
          <a:lstStyle>
            <a:lvl1pPr marL="0" indent="0" algn="l">
              <a:buNone/>
              <a:defRPr sz="3600">
                <a:solidFill>
                  <a:srgbClr val="6A8E4E"/>
                </a:solidFill>
                <a:latin typeface="DINPro-Medium" panose="02000503030000020004" pitchFamily="50"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9" name="Date Placeholder 8"/>
          <p:cNvSpPr>
            <a:spLocks noGrp="1"/>
          </p:cNvSpPr>
          <p:nvPr>
            <p:ph type="dt" sz="half" idx="10"/>
          </p:nvPr>
        </p:nvSpPr>
        <p:spPr/>
        <p:txBody>
          <a:bodyPr/>
          <a:lstStyle>
            <a:lvl1pPr>
              <a:defRPr>
                <a:solidFill>
                  <a:schemeClr val="bg1">
                    <a:alpha val="70000"/>
                  </a:schemeClr>
                </a:solidFill>
              </a:defRPr>
            </a:lvl1pPr>
          </a:lstStyle>
          <a:p>
            <a:fld id="{EB1A2B5D-AECB-43C8-BB4A-29179896A5A6}" type="datetime1">
              <a:rPr lang="en-US" smtClean="0"/>
              <a:t>2/1/2021</a:t>
            </a:fld>
            <a:endParaRPr lang="en-US" dirty="0"/>
          </a:p>
        </p:txBody>
      </p:sp>
      <p:sp>
        <p:nvSpPr>
          <p:cNvPr id="11" name="Slide Number Placeholder 10"/>
          <p:cNvSpPr>
            <a:spLocks noGrp="1"/>
          </p:cNvSpPr>
          <p:nvPr>
            <p:ph type="sldNum" sz="quarter" idx="12"/>
          </p:nvPr>
        </p:nvSpPr>
        <p:spPr/>
        <p:txBody>
          <a:bodyPr/>
          <a:lstStyle/>
          <a:p>
            <a:fld id="{44C3FA5B-FFCF-42B1-88BC-8043FDB9BB79}" type="slidenum">
              <a:rPr lang="en-US" smtClean="0"/>
              <a:t>‹#›</a:t>
            </a:fld>
            <a:endParaRPr lang="en-US"/>
          </a:p>
        </p:txBody>
      </p:sp>
      <p:sp>
        <p:nvSpPr>
          <p:cNvPr id="20" name="Footer Placeholder 3">
            <a:extLst>
              <a:ext uri="{FF2B5EF4-FFF2-40B4-BE49-F238E27FC236}">
                <a16:creationId xmlns:a16="http://schemas.microsoft.com/office/drawing/2014/main" id="{A140C542-5349-4647-BE9B-177F580B8632}"/>
              </a:ext>
            </a:extLst>
          </p:cNvPr>
          <p:cNvSpPr>
            <a:spLocks noGrp="1"/>
          </p:cNvSpPr>
          <p:nvPr>
            <p:ph type="ftr" sz="quarter" idx="11"/>
          </p:nvPr>
        </p:nvSpPr>
        <p:spPr>
          <a:xfrm>
            <a:off x="314961" y="9362338"/>
            <a:ext cx="8655077" cy="469392"/>
          </a:xfrm>
        </p:spPr>
        <p:txBody>
          <a:bodyPr/>
          <a:lstStyle>
            <a:lvl1pPr>
              <a:defRPr>
                <a:latin typeface="DINPro-Medium" panose="02000503030000020004" pitchFamily="50" charset="0"/>
              </a:defRPr>
            </a:lvl1pPr>
          </a:lstStyle>
          <a:p>
            <a:r>
              <a:rPr lang="en-US"/>
              <a:t>Island Region Vehicle Electrification Study</a:t>
            </a:r>
            <a:endParaRPr lang="en-US" dirty="0"/>
          </a:p>
        </p:txBody>
      </p:sp>
      <p:sp>
        <p:nvSpPr>
          <p:cNvPr id="25" name="Content Placeholder 2">
            <a:extLst>
              <a:ext uri="{FF2B5EF4-FFF2-40B4-BE49-F238E27FC236}">
                <a16:creationId xmlns:a16="http://schemas.microsoft.com/office/drawing/2014/main" id="{D3CBCA93-3D89-446D-8D3B-31AF4DE60E15}"/>
              </a:ext>
            </a:extLst>
          </p:cNvPr>
          <p:cNvSpPr>
            <a:spLocks noGrp="1"/>
          </p:cNvSpPr>
          <p:nvPr>
            <p:ph idx="1"/>
          </p:nvPr>
        </p:nvSpPr>
        <p:spPr>
          <a:xfrm>
            <a:off x="1180084" y="3316224"/>
            <a:ext cx="10987532" cy="5561991"/>
          </a:xfrm>
        </p:spPr>
        <p:txBody>
          <a:bodyPr>
            <a:noAutofit/>
          </a:bodyPr>
          <a:lstStyle>
            <a:lvl1pPr marL="0" indent="0">
              <a:buNone/>
              <a:defRPr sz="2800" b="1">
                <a:solidFill>
                  <a:schemeClr val="tx1"/>
                </a:solidFill>
              </a:defRPr>
            </a:lvl1pPr>
            <a:lvl2pPr marL="335287" indent="0">
              <a:spcBef>
                <a:spcPts val="0"/>
              </a:spcBef>
              <a:spcAft>
                <a:spcPts val="1200"/>
              </a:spcAft>
              <a:buFont typeface="Arial" panose="020B0604020202020204" pitchFamily="34" charset="0"/>
              <a:buNone/>
              <a:defRPr sz="2347">
                <a:solidFill>
                  <a:schemeClr val="tx1"/>
                </a:solidFill>
              </a:defRPr>
            </a:lvl2pPr>
            <a:lvl3pPr marL="670575" indent="0">
              <a:spcBef>
                <a:spcPts val="0"/>
              </a:spcBef>
              <a:spcAft>
                <a:spcPts val="600"/>
              </a:spcAft>
              <a:buFont typeface="Arial" panose="020B0604020202020204" pitchFamily="34" charset="0"/>
              <a:buNone/>
              <a:defRPr sz="2347">
                <a:solidFill>
                  <a:schemeClr val="tx1"/>
                </a:solidFill>
              </a:defRPr>
            </a:lvl3pPr>
            <a:lvl4pPr marL="1005862" indent="0">
              <a:buFont typeface="Arial" panose="020B0604020202020204" pitchFamily="34" charset="0"/>
              <a:buNone/>
              <a:defRPr sz="2347">
                <a:solidFill>
                  <a:schemeClr val="tx1"/>
                </a:solidFill>
              </a:defRPr>
            </a:lvl4pPr>
            <a:lvl5pPr marL="1341150" indent="0">
              <a:buFont typeface="Arial" panose="020B0604020202020204" pitchFamily="34" charset="0"/>
              <a:buNone/>
              <a:defRPr sz="2347">
                <a:solidFill>
                  <a:schemeClr val="tx1"/>
                </a:solidFill>
              </a:defRPr>
            </a:lvl5pPr>
            <a:lvl6pPr>
              <a:defRPr sz="2347"/>
            </a:lvl6pPr>
            <a:lvl7pPr>
              <a:defRPr sz="2347"/>
            </a:lvl7pPr>
            <a:lvl8pPr>
              <a:defRPr sz="2347"/>
            </a:lvl8pPr>
            <a:lvl9pPr>
              <a:defRPr sz="2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CA03165D-91BB-40E7-B9E5-3499BB33E75E}"/>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8013296-0144-4E99-BA28-4476E2CE3BB4}"/>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bg1"/>
                </a:solidFill>
                <a:latin typeface="DINPro-Black" panose="02000503030000020004" pitchFamily="50" charset="0"/>
              </a:defRPr>
            </a:lvl1pPr>
          </a:lstStyle>
          <a:p>
            <a:r>
              <a:rPr lang="en-US" dirty="0"/>
              <a:t>Click to edit Master title style</a:t>
            </a:r>
          </a:p>
        </p:txBody>
      </p:sp>
      <p:sp>
        <p:nvSpPr>
          <p:cNvPr id="15" name="Rectangle 14">
            <a:extLst>
              <a:ext uri="{FF2B5EF4-FFF2-40B4-BE49-F238E27FC236}">
                <a16:creationId xmlns:a16="http://schemas.microsoft.com/office/drawing/2014/main" id="{20CB1CB7-D30D-4B7F-9D97-57C1EA3FEF52}"/>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7" name="Rectangle 16">
            <a:extLst>
              <a:ext uri="{FF2B5EF4-FFF2-40B4-BE49-F238E27FC236}">
                <a16:creationId xmlns:a16="http://schemas.microsoft.com/office/drawing/2014/main" id="{DD1B753F-81B3-49B6-9C4C-40C0418F8BEC}"/>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E74B46-0F16-4B9C-B927-E37BB5B986FB}"/>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44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_type 2">
    <p:bg>
      <p:bgPr>
        <a:solidFill>
          <a:schemeClr val="bg1">
            <a:lumMod val="95000"/>
          </a:schemeClr>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alpha val="70000"/>
                  </a:schemeClr>
                </a:solidFill>
              </a:defRPr>
            </a:lvl1pPr>
          </a:lstStyle>
          <a:p>
            <a:fld id="{EB1A2B5D-AECB-43C8-BB4A-29179896A5A6}" type="datetime1">
              <a:rPr lang="en-US" smtClean="0"/>
              <a:t>2/1/2021</a:t>
            </a:fld>
            <a:endParaRPr lang="en-US" dirty="0"/>
          </a:p>
        </p:txBody>
      </p:sp>
      <p:sp>
        <p:nvSpPr>
          <p:cNvPr id="11" name="Slide Number Placeholder 10"/>
          <p:cNvSpPr>
            <a:spLocks noGrp="1"/>
          </p:cNvSpPr>
          <p:nvPr>
            <p:ph type="sldNum" sz="quarter" idx="12"/>
          </p:nvPr>
        </p:nvSpPr>
        <p:spPr/>
        <p:txBody>
          <a:bodyPr/>
          <a:lstStyle/>
          <a:p>
            <a:fld id="{44C3FA5B-FFCF-42B1-88BC-8043FDB9BB79}" type="slidenum">
              <a:rPr lang="en-US" smtClean="0"/>
              <a:t>‹#›</a:t>
            </a:fld>
            <a:endParaRPr lang="en-US"/>
          </a:p>
        </p:txBody>
      </p:sp>
      <p:sp>
        <p:nvSpPr>
          <p:cNvPr id="20" name="Footer Placeholder 3">
            <a:extLst>
              <a:ext uri="{FF2B5EF4-FFF2-40B4-BE49-F238E27FC236}">
                <a16:creationId xmlns:a16="http://schemas.microsoft.com/office/drawing/2014/main" id="{A140C542-5349-4647-BE9B-177F580B8632}"/>
              </a:ext>
            </a:extLst>
          </p:cNvPr>
          <p:cNvSpPr>
            <a:spLocks noGrp="1"/>
          </p:cNvSpPr>
          <p:nvPr>
            <p:ph type="ftr" sz="quarter" idx="11"/>
          </p:nvPr>
        </p:nvSpPr>
        <p:spPr>
          <a:xfrm>
            <a:off x="314961" y="9362338"/>
            <a:ext cx="8655077" cy="469392"/>
          </a:xfrm>
        </p:spPr>
        <p:txBody>
          <a:bodyPr/>
          <a:lstStyle>
            <a:lvl1pPr>
              <a:defRPr>
                <a:latin typeface="DINPro-Medium" panose="02000503030000020004" pitchFamily="50" charset="0"/>
              </a:defRPr>
            </a:lvl1pPr>
          </a:lstStyle>
          <a:p>
            <a:r>
              <a:rPr lang="en-US"/>
              <a:t>Island Region Vehicle Electrification Study</a:t>
            </a:r>
            <a:endParaRPr lang="en-US" dirty="0"/>
          </a:p>
        </p:txBody>
      </p:sp>
      <p:sp>
        <p:nvSpPr>
          <p:cNvPr id="25" name="Content Placeholder 2">
            <a:extLst>
              <a:ext uri="{FF2B5EF4-FFF2-40B4-BE49-F238E27FC236}">
                <a16:creationId xmlns:a16="http://schemas.microsoft.com/office/drawing/2014/main" id="{D3CBCA93-3D89-446D-8D3B-31AF4DE60E15}"/>
              </a:ext>
            </a:extLst>
          </p:cNvPr>
          <p:cNvSpPr>
            <a:spLocks noGrp="1"/>
          </p:cNvSpPr>
          <p:nvPr>
            <p:ph idx="1" hasCustomPrompt="1"/>
          </p:nvPr>
        </p:nvSpPr>
        <p:spPr>
          <a:xfrm>
            <a:off x="1180084" y="1384466"/>
            <a:ext cx="3574796" cy="7493749"/>
          </a:xfrm>
        </p:spPr>
        <p:txBody>
          <a:bodyPr>
            <a:noAutofit/>
          </a:bodyPr>
          <a:lstStyle>
            <a:lvl1pPr marL="0" indent="0">
              <a:buNone/>
              <a:defRPr sz="3600" b="1">
                <a:solidFill>
                  <a:schemeClr val="tx1"/>
                </a:solidFill>
                <a:latin typeface="DINPro-Black" panose="02000503030000020004" pitchFamily="50" charset="0"/>
              </a:defRPr>
            </a:lvl1pPr>
            <a:lvl2pPr marL="335287" indent="0">
              <a:spcBef>
                <a:spcPts val="0"/>
              </a:spcBef>
              <a:spcAft>
                <a:spcPts val="1200"/>
              </a:spcAft>
              <a:buFont typeface="Arial" panose="020B0604020202020204" pitchFamily="34" charset="0"/>
              <a:buNone/>
              <a:defRPr sz="2400" b="1">
                <a:solidFill>
                  <a:schemeClr val="tx1"/>
                </a:solidFill>
                <a:latin typeface="DINPro-Black" panose="02000503030000020004" pitchFamily="50" charset="0"/>
              </a:defRPr>
            </a:lvl2pPr>
            <a:lvl3pPr marL="670575" indent="0">
              <a:spcBef>
                <a:spcPts val="0"/>
              </a:spcBef>
              <a:spcAft>
                <a:spcPts val="600"/>
              </a:spcAft>
              <a:buFont typeface="Arial" panose="020B0604020202020204" pitchFamily="34" charset="0"/>
              <a:buNone/>
              <a:defRPr sz="2000">
                <a:solidFill>
                  <a:schemeClr val="tx1"/>
                </a:solidFill>
                <a:latin typeface="DINPro-Black" panose="02000503030000020004" pitchFamily="50" charset="0"/>
              </a:defRPr>
            </a:lvl3pPr>
            <a:lvl4pPr marL="1005862" indent="0">
              <a:buFont typeface="Arial" panose="020B0604020202020204" pitchFamily="34" charset="0"/>
              <a:buNone/>
              <a:defRPr sz="2000">
                <a:solidFill>
                  <a:schemeClr val="tx1"/>
                </a:solidFill>
                <a:latin typeface="DINPro-Black" panose="02000503030000020004" pitchFamily="50" charset="0"/>
              </a:defRPr>
            </a:lvl4pPr>
            <a:lvl5pPr marL="1341150" indent="0">
              <a:buFont typeface="Arial" panose="020B0604020202020204" pitchFamily="34" charset="0"/>
              <a:buNone/>
              <a:defRPr sz="2000">
                <a:solidFill>
                  <a:schemeClr val="tx1"/>
                </a:solidFill>
                <a:latin typeface="DINPro-Black" panose="02000503030000020004" pitchFamily="50" charset="0"/>
              </a:defRPr>
            </a:lvl5pPr>
            <a:lvl6pPr>
              <a:defRPr sz="2347"/>
            </a:lvl6pPr>
            <a:lvl7pPr>
              <a:defRPr sz="2347"/>
            </a:lvl7pPr>
            <a:lvl8pPr>
              <a:defRPr sz="2347"/>
            </a:lvl8pPr>
            <a:lvl9pPr>
              <a:defRPr sz="2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A177FCF3-108D-43BE-882E-DC97FC9AF3FB}"/>
              </a:ext>
            </a:extLst>
          </p:cNvPr>
          <p:cNvSpPr>
            <a:spLocks noGrp="1"/>
          </p:cNvSpPr>
          <p:nvPr>
            <p:ph idx="13" hasCustomPrompt="1"/>
          </p:nvPr>
        </p:nvSpPr>
        <p:spPr>
          <a:xfrm>
            <a:off x="5110480" y="1372274"/>
            <a:ext cx="12526520" cy="7963242"/>
          </a:xfrm>
        </p:spPr>
        <p:txBody>
          <a:bodyPr>
            <a:noAutofit/>
          </a:bodyPr>
          <a:lstStyle>
            <a:lvl1pPr marL="0" indent="0">
              <a:buNone/>
              <a:defRPr sz="3600" b="1">
                <a:solidFill>
                  <a:schemeClr val="tx1"/>
                </a:solidFill>
                <a:latin typeface="DINPro-Medium" panose="02000503030000020004" pitchFamily="50" charset="0"/>
              </a:defRPr>
            </a:lvl1pPr>
            <a:lvl2pPr marL="335287" indent="0">
              <a:spcBef>
                <a:spcPts val="0"/>
              </a:spcBef>
              <a:spcAft>
                <a:spcPts val="1200"/>
              </a:spcAft>
              <a:buFont typeface="Arial" panose="020B0604020202020204" pitchFamily="34" charset="0"/>
              <a:buNone/>
              <a:defRPr sz="2400" b="1">
                <a:solidFill>
                  <a:schemeClr val="tx1"/>
                </a:solidFill>
                <a:latin typeface="DINPro-Medium" panose="02000503030000020004" pitchFamily="50" charset="0"/>
              </a:defRPr>
            </a:lvl2pPr>
            <a:lvl3pPr marL="670575" indent="0">
              <a:spcBef>
                <a:spcPts val="0"/>
              </a:spcBef>
              <a:spcAft>
                <a:spcPts val="600"/>
              </a:spcAft>
              <a:buFont typeface="Arial" panose="020B0604020202020204" pitchFamily="34" charset="0"/>
              <a:buNone/>
              <a:defRPr sz="2000">
                <a:solidFill>
                  <a:schemeClr val="tx1"/>
                </a:solidFill>
                <a:latin typeface="DINPro-Medium" panose="02000503030000020004" pitchFamily="50" charset="0"/>
              </a:defRPr>
            </a:lvl3pPr>
            <a:lvl4pPr marL="1005862" indent="0">
              <a:buFont typeface="Arial" panose="020B0604020202020204" pitchFamily="34" charset="0"/>
              <a:buNone/>
              <a:defRPr sz="2000">
                <a:solidFill>
                  <a:schemeClr val="tx1"/>
                </a:solidFill>
                <a:latin typeface="DINPro-Medium" panose="02000503030000020004" pitchFamily="50" charset="0"/>
              </a:defRPr>
            </a:lvl4pPr>
            <a:lvl5pPr marL="1341150" indent="0">
              <a:buFont typeface="Arial" panose="020B0604020202020204" pitchFamily="34" charset="0"/>
              <a:buNone/>
              <a:defRPr sz="2000">
                <a:solidFill>
                  <a:schemeClr val="tx1"/>
                </a:solidFill>
                <a:latin typeface="DINPro-Medium" panose="02000503030000020004" pitchFamily="50" charset="0"/>
              </a:defRPr>
            </a:lvl5pPr>
            <a:lvl6pPr>
              <a:defRPr sz="2347"/>
            </a:lvl6pPr>
            <a:lvl7pPr>
              <a:defRPr sz="2347"/>
            </a:lvl7pPr>
            <a:lvl8pPr>
              <a:defRPr sz="2347"/>
            </a:lvl8pPr>
            <a:lvl9pPr>
              <a:defRPr sz="2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AD57C469-BE00-4CD4-BBEC-7CDCB15B4385}"/>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29837BFB-AF35-4DB4-A563-BE57E7542764}"/>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bg1"/>
                </a:solidFill>
                <a:latin typeface="DINPro-Black" panose="02000503030000020004" pitchFamily="50" charset="0"/>
              </a:defRPr>
            </a:lvl1pPr>
          </a:lstStyle>
          <a:p>
            <a:r>
              <a:rPr lang="en-US" dirty="0"/>
              <a:t>Click to edit Master title style</a:t>
            </a:r>
          </a:p>
        </p:txBody>
      </p:sp>
      <p:sp>
        <p:nvSpPr>
          <p:cNvPr id="19" name="Rectangle 18">
            <a:extLst>
              <a:ext uri="{FF2B5EF4-FFF2-40B4-BE49-F238E27FC236}">
                <a16:creationId xmlns:a16="http://schemas.microsoft.com/office/drawing/2014/main" id="{CBF1590D-48A7-42D3-9519-90C1EF356394}"/>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2" name="Rectangle 21">
            <a:extLst>
              <a:ext uri="{FF2B5EF4-FFF2-40B4-BE49-F238E27FC236}">
                <a16:creationId xmlns:a16="http://schemas.microsoft.com/office/drawing/2014/main" id="{49AD666B-CDDC-405F-A893-B4DB331EC31B}"/>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997E4F-CF0B-43A1-B2F7-50796328B2FA}"/>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58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_type 2">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180084" y="1384467"/>
            <a:ext cx="10987532" cy="1114894"/>
          </a:xfrm>
        </p:spPr>
        <p:txBody>
          <a:bodyPr lIns="0" anchor="t" anchorCtr="0">
            <a:noAutofit/>
          </a:bodyPr>
          <a:lstStyle>
            <a:lvl1pPr marL="0" indent="0" algn="l">
              <a:buNone/>
              <a:defRPr sz="3600">
                <a:solidFill>
                  <a:srgbClr val="6A8E4E"/>
                </a:solidFill>
                <a:latin typeface="DINPro-Medium" panose="02000503030000020004" pitchFamily="50"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9" name="Date Placeholder 8"/>
          <p:cNvSpPr>
            <a:spLocks noGrp="1"/>
          </p:cNvSpPr>
          <p:nvPr>
            <p:ph type="dt" sz="half" idx="10"/>
          </p:nvPr>
        </p:nvSpPr>
        <p:spPr/>
        <p:txBody>
          <a:bodyPr/>
          <a:lstStyle>
            <a:lvl1pPr>
              <a:defRPr>
                <a:solidFill>
                  <a:schemeClr val="bg1">
                    <a:alpha val="70000"/>
                  </a:schemeClr>
                </a:solidFill>
              </a:defRPr>
            </a:lvl1pPr>
          </a:lstStyle>
          <a:p>
            <a:fld id="{EB1A2B5D-AECB-43C8-BB4A-29179896A5A6}" type="datetime1">
              <a:rPr lang="en-US" smtClean="0"/>
              <a:t>2/1/2021</a:t>
            </a:fld>
            <a:endParaRPr lang="en-US" dirty="0"/>
          </a:p>
        </p:txBody>
      </p:sp>
      <p:sp>
        <p:nvSpPr>
          <p:cNvPr id="11" name="Slide Number Placeholder 10"/>
          <p:cNvSpPr>
            <a:spLocks noGrp="1"/>
          </p:cNvSpPr>
          <p:nvPr>
            <p:ph type="sldNum" sz="quarter" idx="12"/>
          </p:nvPr>
        </p:nvSpPr>
        <p:spPr/>
        <p:txBody>
          <a:bodyPr/>
          <a:lstStyle/>
          <a:p>
            <a:fld id="{44C3FA5B-FFCF-42B1-88BC-8043FDB9BB79}" type="slidenum">
              <a:rPr lang="en-US" smtClean="0"/>
              <a:t>‹#›</a:t>
            </a:fld>
            <a:endParaRPr lang="en-US"/>
          </a:p>
        </p:txBody>
      </p:sp>
      <p:sp>
        <p:nvSpPr>
          <p:cNvPr id="20" name="Footer Placeholder 3">
            <a:extLst>
              <a:ext uri="{FF2B5EF4-FFF2-40B4-BE49-F238E27FC236}">
                <a16:creationId xmlns:a16="http://schemas.microsoft.com/office/drawing/2014/main" id="{A140C542-5349-4647-BE9B-177F580B8632}"/>
              </a:ext>
            </a:extLst>
          </p:cNvPr>
          <p:cNvSpPr>
            <a:spLocks noGrp="1"/>
          </p:cNvSpPr>
          <p:nvPr>
            <p:ph type="ftr" sz="quarter" idx="11"/>
          </p:nvPr>
        </p:nvSpPr>
        <p:spPr>
          <a:xfrm>
            <a:off x="314961" y="9362338"/>
            <a:ext cx="8655077" cy="469392"/>
          </a:xfrm>
        </p:spPr>
        <p:txBody>
          <a:bodyPr/>
          <a:lstStyle>
            <a:lvl1pPr>
              <a:defRPr>
                <a:latin typeface="DINPro-Medium" panose="02000503030000020004" pitchFamily="50" charset="0"/>
              </a:defRPr>
            </a:lvl1pPr>
          </a:lstStyle>
          <a:p>
            <a:r>
              <a:rPr lang="en-US" dirty="0"/>
              <a:t>Island Region Vehicle Electrification Study</a:t>
            </a:r>
          </a:p>
        </p:txBody>
      </p:sp>
      <p:sp>
        <p:nvSpPr>
          <p:cNvPr id="25" name="Content Placeholder 2">
            <a:extLst>
              <a:ext uri="{FF2B5EF4-FFF2-40B4-BE49-F238E27FC236}">
                <a16:creationId xmlns:a16="http://schemas.microsoft.com/office/drawing/2014/main" id="{D3CBCA93-3D89-446D-8D3B-31AF4DE60E15}"/>
              </a:ext>
            </a:extLst>
          </p:cNvPr>
          <p:cNvSpPr>
            <a:spLocks noGrp="1"/>
          </p:cNvSpPr>
          <p:nvPr>
            <p:ph idx="1"/>
          </p:nvPr>
        </p:nvSpPr>
        <p:spPr>
          <a:xfrm>
            <a:off x="1180084" y="3316224"/>
            <a:ext cx="10987532" cy="5561991"/>
          </a:xfrm>
        </p:spPr>
        <p:txBody>
          <a:bodyPr>
            <a:noAutofit/>
          </a:bodyPr>
          <a:lstStyle>
            <a:lvl1pPr marL="0" indent="0">
              <a:buNone/>
              <a:defRPr sz="2800" b="1">
                <a:solidFill>
                  <a:schemeClr val="tx1"/>
                </a:solidFill>
              </a:defRPr>
            </a:lvl1pPr>
            <a:lvl2pPr marL="335287" indent="0">
              <a:buFont typeface="Arial" panose="020B0604020202020204" pitchFamily="34" charset="0"/>
              <a:buNone/>
              <a:defRPr sz="2347">
                <a:solidFill>
                  <a:schemeClr val="tx1"/>
                </a:solidFill>
              </a:defRPr>
            </a:lvl2pPr>
            <a:lvl3pPr marL="670575" indent="0">
              <a:buFont typeface="Arial" panose="020B0604020202020204" pitchFamily="34" charset="0"/>
              <a:buNone/>
              <a:defRPr sz="2347">
                <a:solidFill>
                  <a:schemeClr val="tx1"/>
                </a:solidFill>
              </a:defRPr>
            </a:lvl3pPr>
            <a:lvl4pPr marL="1005862" indent="0">
              <a:buFont typeface="Arial" panose="020B0604020202020204" pitchFamily="34" charset="0"/>
              <a:buNone/>
              <a:defRPr sz="2347">
                <a:solidFill>
                  <a:schemeClr val="tx1"/>
                </a:solidFill>
              </a:defRPr>
            </a:lvl4pPr>
            <a:lvl5pPr marL="1341150" indent="0">
              <a:buFont typeface="Arial" panose="020B0604020202020204" pitchFamily="34" charset="0"/>
              <a:buNone/>
              <a:defRPr sz="2347">
                <a:solidFill>
                  <a:schemeClr val="tx1"/>
                </a:solidFill>
              </a:defRPr>
            </a:lvl5pPr>
            <a:lvl6pPr>
              <a:defRPr sz="2347"/>
            </a:lvl6pPr>
            <a:lvl7pPr>
              <a:defRPr sz="2347"/>
            </a:lvl7pPr>
            <a:lvl8pPr>
              <a:defRPr sz="2347"/>
            </a:lvl8pPr>
            <a:lvl9pPr>
              <a:defRPr sz="2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6EDA6714-0279-4703-9F41-67ED21D0530C}"/>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EA2D6B5D-2D11-4391-B78A-DB2E8EE12C7B}"/>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bg1"/>
                </a:solidFill>
                <a:latin typeface="DINPro-Black" panose="02000503030000020004" pitchFamily="50" charset="0"/>
              </a:defRPr>
            </a:lvl1pPr>
          </a:lstStyle>
          <a:p>
            <a:r>
              <a:rPr lang="en-US" dirty="0"/>
              <a:t>Click to edit Master title style</a:t>
            </a:r>
          </a:p>
        </p:txBody>
      </p:sp>
      <p:sp>
        <p:nvSpPr>
          <p:cNvPr id="18" name="Rectangle 17">
            <a:extLst>
              <a:ext uri="{FF2B5EF4-FFF2-40B4-BE49-F238E27FC236}">
                <a16:creationId xmlns:a16="http://schemas.microsoft.com/office/drawing/2014/main" id="{FD430CF4-00CC-48E6-8922-F334F40A3464}"/>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9" name="Rectangle 18">
            <a:extLst>
              <a:ext uri="{FF2B5EF4-FFF2-40B4-BE49-F238E27FC236}">
                <a16:creationId xmlns:a16="http://schemas.microsoft.com/office/drawing/2014/main" id="{1B5F7A15-2C0E-49FD-9265-62ED561578C6}"/>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4A2CB53-0548-4613-8049-25B078ED1DE6}"/>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878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EC56F7-614F-4310-8746-60DFFD1FFD4B}"/>
              </a:ext>
            </a:extLst>
          </p:cNvPr>
          <p:cNvSpPr/>
          <p:nvPr userDrawn="1"/>
        </p:nvSpPr>
        <p:spPr>
          <a:xfrm>
            <a:off x="0" y="0"/>
            <a:ext cx="8940800" cy="10058400"/>
          </a:xfrm>
          <a:prstGeom prst="rect">
            <a:avLst/>
          </a:prstGeom>
          <a:solidFill>
            <a:srgbClr val="6A8E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 Placeholder 3">
            <a:extLst>
              <a:ext uri="{FF2B5EF4-FFF2-40B4-BE49-F238E27FC236}">
                <a16:creationId xmlns:a16="http://schemas.microsoft.com/office/drawing/2014/main" id="{9B230D9F-E2D1-4416-9A35-806ED0D6FC4A}"/>
              </a:ext>
            </a:extLst>
          </p:cNvPr>
          <p:cNvSpPr>
            <a:spLocks noGrp="1"/>
          </p:cNvSpPr>
          <p:nvPr>
            <p:ph type="body" sz="half" idx="2"/>
          </p:nvPr>
        </p:nvSpPr>
        <p:spPr>
          <a:xfrm>
            <a:off x="1636166" y="5206547"/>
            <a:ext cx="5565648" cy="3217919"/>
          </a:xfrm>
        </p:spPr>
        <p:txBody>
          <a:bodyPr anchor="t" anchorCtr="1">
            <a:normAutofit/>
          </a:bodyPr>
          <a:lstStyle>
            <a:lvl1pPr marL="0" indent="0" algn="ctr">
              <a:buNone/>
              <a:defRPr sz="2200">
                <a:solidFill>
                  <a:srgbClr val="FFFFFF"/>
                </a:solidFill>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3" name="Picture Placeholder 2"/>
          <p:cNvSpPr>
            <a:spLocks noGrp="1" noChangeAspect="1"/>
          </p:cNvSpPr>
          <p:nvPr>
            <p:ph type="pic" idx="1"/>
          </p:nvPr>
        </p:nvSpPr>
        <p:spPr>
          <a:xfrm>
            <a:off x="8940800" y="0"/>
            <a:ext cx="8949742" cy="10058400"/>
          </a:xfrm>
          <a:solidFill>
            <a:schemeClr val="bg1">
              <a:lumMod val="75000"/>
            </a:schemeClr>
          </a:solidFill>
        </p:spPr>
        <p:txBody>
          <a:bodyPr anchor="t"/>
          <a:lstStyle>
            <a:lvl1pPr marL="0" indent="0">
              <a:buNone/>
              <a:defRPr sz="4693">
                <a:solidFill>
                  <a:schemeClr val="bg1">
                    <a:lumMod val="85000"/>
                    <a:lumOff val="15000"/>
                  </a:schemeClr>
                </a:solidFill>
              </a:defRPr>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317837F-FC3D-4B31-A42E-55D801C34308}" type="datetime1">
              <a:rPr lang="en-US" smtClean="0"/>
              <a:t>2/1/2021</a:t>
            </a:fld>
            <a:endParaRPr lang="en-US" dirty="0"/>
          </a:p>
        </p:txBody>
      </p:sp>
      <p:sp>
        <p:nvSpPr>
          <p:cNvPr id="10" name="Slide Number Placeholder 9"/>
          <p:cNvSpPr>
            <a:spLocks noGrp="1"/>
          </p:cNvSpPr>
          <p:nvPr>
            <p:ph type="sldNum" sz="quarter" idx="12"/>
          </p:nvPr>
        </p:nvSpPr>
        <p:spPr/>
        <p:txBody>
          <a:bodyPr/>
          <a:lstStyle/>
          <a:p>
            <a:fld id="{44C3FA5B-FFCF-42B1-88BC-8043FDB9BB79}" type="slidenum">
              <a:rPr lang="en-US" smtClean="0"/>
              <a:t>‹#›</a:t>
            </a:fld>
            <a:endParaRPr lang="en-US"/>
          </a:p>
        </p:txBody>
      </p:sp>
      <p:sp>
        <p:nvSpPr>
          <p:cNvPr id="14" name="Footer Placeholder 3">
            <a:extLst>
              <a:ext uri="{FF2B5EF4-FFF2-40B4-BE49-F238E27FC236}">
                <a16:creationId xmlns:a16="http://schemas.microsoft.com/office/drawing/2014/main" id="{BA5B4EE3-463A-4D86-B884-92FA896D97DE}"/>
              </a:ext>
            </a:extLst>
          </p:cNvPr>
          <p:cNvSpPr>
            <a:spLocks noGrp="1"/>
          </p:cNvSpPr>
          <p:nvPr>
            <p:ph type="ftr" sz="quarter" idx="11"/>
          </p:nvPr>
        </p:nvSpPr>
        <p:spPr>
          <a:xfrm>
            <a:off x="314961" y="9362338"/>
            <a:ext cx="8655077" cy="469392"/>
          </a:xfrm>
        </p:spPr>
        <p:txBody>
          <a:bodyPr/>
          <a:lstStyle>
            <a:lvl1pPr>
              <a:defRPr>
                <a:latin typeface="DINPro-Medium" panose="02000503030000020004" pitchFamily="50" charset="0"/>
              </a:defRPr>
            </a:lvl1pPr>
          </a:lstStyle>
          <a:p>
            <a:r>
              <a:rPr lang="en-US" dirty="0"/>
              <a:t>Island Region Vehicle Electrification Study</a:t>
            </a:r>
          </a:p>
        </p:txBody>
      </p:sp>
    </p:spTree>
    <p:extLst>
      <p:ext uri="{BB962C8B-B14F-4D97-AF65-F5344CB8AC3E}">
        <p14:creationId xmlns:p14="http://schemas.microsoft.com/office/powerpoint/2010/main" val="415792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88720" y="1790699"/>
            <a:ext cx="14339824" cy="6448369"/>
          </a:xfrm>
          <a:noFill/>
        </p:spPr>
        <p:txBody>
          <a:bodyPr lIns="182880" anchor="t" anchorCtr="0">
            <a:normAutofit/>
          </a:bodyPr>
          <a:lstStyle>
            <a:lvl1pPr marL="0" indent="0" algn="l">
              <a:lnSpc>
                <a:spcPct val="100000"/>
              </a:lnSpc>
              <a:buNone/>
              <a:defRPr sz="4400" b="0">
                <a:solidFill>
                  <a:srgbClr val="6A8E4E"/>
                </a:solidFill>
                <a:latin typeface="DINPro-Regular" panose="02000503030000020004" pitchFamily="50" charset="0"/>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lvl1pPr>
              <a:defRPr>
                <a:solidFill>
                  <a:schemeClr val="bg1">
                    <a:alpha val="70000"/>
                  </a:schemeClr>
                </a:solidFill>
              </a:defRPr>
            </a:lvl1pPr>
          </a:lstStyle>
          <a:p>
            <a:fld id="{CA9D635F-7BAD-4BAD-AD72-21C5475F73C0}" type="datetime1">
              <a:rPr lang="en-US" smtClean="0"/>
              <a:pPr/>
              <a:t>2/1/2021</a:t>
            </a:fld>
            <a:endParaRPr lang="en-US" dirty="0"/>
          </a:p>
        </p:txBody>
      </p:sp>
      <p:sp>
        <p:nvSpPr>
          <p:cNvPr id="8" name="Footer Placeholder 7"/>
          <p:cNvSpPr>
            <a:spLocks noGrp="1"/>
          </p:cNvSpPr>
          <p:nvPr>
            <p:ph type="ftr" sz="quarter" idx="11"/>
          </p:nvPr>
        </p:nvSpPr>
        <p:spPr/>
        <p:txBody>
          <a:bodyPr/>
          <a:lstStyle>
            <a:lvl1pPr>
              <a:defRPr>
                <a:solidFill>
                  <a:schemeClr val="bg1">
                    <a:alpha val="70000"/>
                  </a:schemeClr>
                </a:solidFill>
                <a:latin typeface="DINPro-Medium" panose="02000503030000020004" pitchFamily="50" charset="0"/>
              </a:defRPr>
            </a:lvl1pPr>
          </a:lstStyle>
          <a:p>
            <a:r>
              <a:rPr lang="en-US"/>
              <a:t>Island Region Vehicle Electrification Study</a:t>
            </a:r>
            <a:endParaRPr lang="en-US" dirty="0"/>
          </a:p>
        </p:txBody>
      </p:sp>
      <p:sp>
        <p:nvSpPr>
          <p:cNvPr id="9" name="Slide Number Placeholder 8"/>
          <p:cNvSpPr>
            <a:spLocks noGrp="1"/>
          </p:cNvSpPr>
          <p:nvPr>
            <p:ph type="sldNum" sz="quarter" idx="12"/>
          </p:nvPr>
        </p:nvSpPr>
        <p:spPr/>
        <p:txBody>
          <a:bodyPr/>
          <a:lstStyle/>
          <a:p>
            <a:fld id="{44C3FA5B-FFCF-42B1-88BC-8043FDB9BB79}" type="slidenum">
              <a:rPr lang="en-US" smtClean="0"/>
              <a:t>‹#›</a:t>
            </a:fld>
            <a:endParaRPr lang="en-US"/>
          </a:p>
        </p:txBody>
      </p:sp>
      <p:sp>
        <p:nvSpPr>
          <p:cNvPr id="11" name="Rectangle 10">
            <a:extLst>
              <a:ext uri="{FF2B5EF4-FFF2-40B4-BE49-F238E27FC236}">
                <a16:creationId xmlns:a16="http://schemas.microsoft.com/office/drawing/2014/main" id="{9D5835FE-FCB4-407E-95D1-6E47FA986FD9}"/>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92A47DE-44D9-4353-8F0C-12B1C27FDAD5}"/>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tx1"/>
                </a:solidFill>
                <a:latin typeface="DINPro-Black" panose="02000503030000020004" pitchFamily="50" charset="0"/>
              </a:defRPr>
            </a:lvl1pPr>
          </a:lstStyle>
          <a:p>
            <a:r>
              <a:rPr lang="en-US" dirty="0"/>
              <a:t>Click to edit Master title style</a:t>
            </a:r>
          </a:p>
        </p:txBody>
      </p:sp>
      <p:sp>
        <p:nvSpPr>
          <p:cNvPr id="13" name="Rectangle 12">
            <a:extLst>
              <a:ext uri="{FF2B5EF4-FFF2-40B4-BE49-F238E27FC236}">
                <a16:creationId xmlns:a16="http://schemas.microsoft.com/office/drawing/2014/main" id="{A3B08053-964A-4149-9613-5FF067A13AB7}"/>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4" name="Rectangle 13">
            <a:extLst>
              <a:ext uri="{FF2B5EF4-FFF2-40B4-BE49-F238E27FC236}">
                <a16:creationId xmlns:a16="http://schemas.microsoft.com/office/drawing/2014/main" id="{F49487C7-51CE-46E1-ABF2-BC5A86DC5BD5}"/>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7EFBC3-8308-412C-8EA9-6AF0F27FC0EE}"/>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29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Picture">
    <p:bg>
      <p:bgPr>
        <a:solidFill>
          <a:schemeClr val="tx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633109-3C0F-42C5-87E1-674F89477602}"/>
              </a:ext>
            </a:extLst>
          </p:cNvPr>
          <p:cNvSpPr/>
          <p:nvPr userDrawn="1"/>
        </p:nvSpPr>
        <p:spPr>
          <a:xfrm>
            <a:off x="1231392" y="0"/>
            <a:ext cx="16650208" cy="10058400"/>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2174F6-6BCD-4AD2-9CC3-DA8F3B7FC81A}"/>
              </a:ext>
            </a:extLst>
          </p:cNvPr>
          <p:cNvSpPr/>
          <p:nvPr userDrawn="1"/>
        </p:nvSpPr>
        <p:spPr>
          <a:xfrm>
            <a:off x="999744" y="-12192"/>
            <a:ext cx="170688" cy="10070592"/>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2" name="Rectangle 11">
            <a:extLst>
              <a:ext uri="{FF2B5EF4-FFF2-40B4-BE49-F238E27FC236}">
                <a16:creationId xmlns:a16="http://schemas.microsoft.com/office/drawing/2014/main" id="{FA2E308C-61DD-46F9-811F-337BA5273ED8}"/>
              </a:ext>
            </a:extLst>
          </p:cNvPr>
          <p:cNvSpPr/>
          <p:nvPr userDrawn="1"/>
        </p:nvSpPr>
        <p:spPr>
          <a:xfrm>
            <a:off x="768096" y="-12192"/>
            <a:ext cx="170688" cy="10070592"/>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417585-02ED-43A9-B599-D8DC8F4C5229}"/>
              </a:ext>
            </a:extLst>
          </p:cNvPr>
          <p:cNvSpPr/>
          <p:nvPr userDrawn="1"/>
        </p:nvSpPr>
        <p:spPr>
          <a:xfrm>
            <a:off x="0" y="-12192"/>
            <a:ext cx="707136" cy="10070592"/>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75AEC8F4-5FA3-4BDF-BC61-A490D3A0DA33}"/>
              </a:ext>
            </a:extLst>
          </p:cNvPr>
          <p:cNvSpPr>
            <a:spLocks noGrp="1" noChangeAspect="1"/>
          </p:cNvSpPr>
          <p:nvPr>
            <p:ph type="title"/>
          </p:nvPr>
        </p:nvSpPr>
        <p:spPr>
          <a:xfrm>
            <a:off x="0" y="1792224"/>
            <a:ext cx="17881600" cy="900343"/>
          </a:xfrm>
          <a:solidFill>
            <a:srgbClr val="FFFFFF">
              <a:alpha val="0"/>
            </a:srgbClr>
          </a:solidFill>
          <a:ln>
            <a:noFill/>
          </a:ln>
        </p:spPr>
        <p:txBody>
          <a:bodyPr lIns="1371600" tIns="731520" rIns="0" bIns="640080" anchor="ctr" anchorCtr="0">
            <a:noAutofit/>
          </a:bodyPr>
          <a:lstStyle>
            <a:lvl1pPr algn="l">
              <a:defRPr sz="6000">
                <a:solidFill>
                  <a:schemeClr val="tx1"/>
                </a:solidFill>
                <a:latin typeface="DINPro-Black"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235479610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Header w/Picture">
    <p:bg>
      <p:bgPr>
        <a:solidFill>
          <a:schemeClr val="tx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633109-3C0F-42C5-87E1-674F89477602}"/>
              </a:ext>
            </a:extLst>
          </p:cNvPr>
          <p:cNvSpPr/>
          <p:nvPr userDrawn="1"/>
        </p:nvSpPr>
        <p:spPr>
          <a:xfrm>
            <a:off x="1231392" y="0"/>
            <a:ext cx="16650208" cy="100584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2174F6-6BCD-4AD2-9CC3-DA8F3B7FC81A}"/>
              </a:ext>
            </a:extLst>
          </p:cNvPr>
          <p:cNvSpPr/>
          <p:nvPr userDrawn="1"/>
        </p:nvSpPr>
        <p:spPr>
          <a:xfrm>
            <a:off x="999744" y="-12192"/>
            <a:ext cx="170688" cy="10070592"/>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2" name="Rectangle 11">
            <a:extLst>
              <a:ext uri="{FF2B5EF4-FFF2-40B4-BE49-F238E27FC236}">
                <a16:creationId xmlns:a16="http://schemas.microsoft.com/office/drawing/2014/main" id="{FA2E308C-61DD-46F9-811F-337BA5273ED8}"/>
              </a:ext>
            </a:extLst>
          </p:cNvPr>
          <p:cNvSpPr/>
          <p:nvPr userDrawn="1"/>
        </p:nvSpPr>
        <p:spPr>
          <a:xfrm>
            <a:off x="768096" y="-12192"/>
            <a:ext cx="170688" cy="10070592"/>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417585-02ED-43A9-B599-D8DC8F4C5229}"/>
              </a:ext>
            </a:extLst>
          </p:cNvPr>
          <p:cNvSpPr/>
          <p:nvPr userDrawn="1"/>
        </p:nvSpPr>
        <p:spPr>
          <a:xfrm>
            <a:off x="0" y="-12192"/>
            <a:ext cx="707136" cy="10070592"/>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75AEC8F4-5FA3-4BDF-BC61-A490D3A0DA33}"/>
              </a:ext>
            </a:extLst>
          </p:cNvPr>
          <p:cNvSpPr>
            <a:spLocks noGrp="1" noChangeAspect="1"/>
          </p:cNvSpPr>
          <p:nvPr>
            <p:ph type="title"/>
          </p:nvPr>
        </p:nvSpPr>
        <p:spPr>
          <a:xfrm>
            <a:off x="0" y="1792224"/>
            <a:ext cx="17881600" cy="900343"/>
          </a:xfrm>
          <a:solidFill>
            <a:srgbClr val="FFFFFF">
              <a:alpha val="0"/>
            </a:srgbClr>
          </a:solidFill>
          <a:ln>
            <a:noFill/>
          </a:ln>
        </p:spPr>
        <p:txBody>
          <a:bodyPr lIns="1371600" tIns="731520" rIns="0" bIns="640080" anchor="ctr" anchorCtr="0">
            <a:noAutofit/>
          </a:bodyPr>
          <a:lstStyle>
            <a:lvl1pPr algn="l">
              <a:defRPr sz="6000">
                <a:solidFill>
                  <a:schemeClr val="tx2">
                    <a:lumMod val="25000"/>
                  </a:schemeClr>
                </a:solidFill>
                <a:latin typeface="DINPro-Black"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26808887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0084" y="2743200"/>
            <a:ext cx="15727172" cy="5675507"/>
          </a:xfrm>
        </p:spPr>
        <p:txBody>
          <a:bodyPr/>
          <a:lstStyle>
            <a:lvl1pPr marL="0" indent="0">
              <a:buNone/>
              <a:defRPr sz="3200"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0BE480D-9BEE-4CFC-BB94-D7F18F95F123}" type="datetime1">
              <a:rPr lang="en-US" smtClean="0"/>
              <a:t>2/1/2021</a:t>
            </a:fld>
            <a:endParaRPr lang="en-US" dirty="0"/>
          </a:p>
        </p:txBody>
      </p:sp>
      <p:sp>
        <p:nvSpPr>
          <p:cNvPr id="8" name="Footer Placeholder 7"/>
          <p:cNvSpPr>
            <a:spLocks noGrp="1"/>
          </p:cNvSpPr>
          <p:nvPr>
            <p:ph type="ftr" sz="quarter" idx="11"/>
          </p:nvPr>
        </p:nvSpPr>
        <p:spPr/>
        <p:txBody>
          <a:bodyPr/>
          <a:lstStyle>
            <a:lvl1pPr>
              <a:defRPr>
                <a:latin typeface="DINPro-Medium" panose="02000503030000020004" pitchFamily="50" charset="0"/>
              </a:defRPr>
            </a:lvl1pPr>
          </a:lstStyle>
          <a:p>
            <a:r>
              <a:rPr lang="en-US"/>
              <a:t>Island Region Vehicle Electrification Study</a:t>
            </a:r>
            <a:endParaRPr lang="en-US" dirty="0"/>
          </a:p>
        </p:txBody>
      </p:sp>
      <p:sp>
        <p:nvSpPr>
          <p:cNvPr id="19" name="Slide Number Placeholder 9">
            <a:extLst>
              <a:ext uri="{FF2B5EF4-FFF2-40B4-BE49-F238E27FC236}">
                <a16:creationId xmlns:a16="http://schemas.microsoft.com/office/drawing/2014/main" id="{CEC7F5D7-002F-45CD-91C3-7B6DB7D46423}"/>
              </a:ext>
            </a:extLst>
          </p:cNvPr>
          <p:cNvSpPr>
            <a:spLocks noGrp="1"/>
          </p:cNvSpPr>
          <p:nvPr>
            <p:ph type="sldNum" sz="quarter" idx="12"/>
          </p:nvPr>
        </p:nvSpPr>
        <p:spPr>
          <a:xfrm>
            <a:off x="17100552" y="9335516"/>
            <a:ext cx="536448" cy="536448"/>
          </a:xfrm>
        </p:spPr>
        <p:txBody>
          <a:bodyPr/>
          <a:lstStyle/>
          <a:p>
            <a:fld id="{44C3FA5B-FFCF-42B1-88BC-8043FDB9BB79}" type="slidenum">
              <a:rPr lang="en-US" smtClean="0"/>
              <a:t>‹#›</a:t>
            </a:fld>
            <a:endParaRPr lang="en-US"/>
          </a:p>
        </p:txBody>
      </p:sp>
      <p:sp>
        <p:nvSpPr>
          <p:cNvPr id="28" name="Text Placeholder 3">
            <a:extLst>
              <a:ext uri="{FF2B5EF4-FFF2-40B4-BE49-F238E27FC236}">
                <a16:creationId xmlns:a16="http://schemas.microsoft.com/office/drawing/2014/main" id="{BBE9CBCE-47AC-429A-83D6-4454F7AB4A18}"/>
              </a:ext>
            </a:extLst>
          </p:cNvPr>
          <p:cNvSpPr>
            <a:spLocks noGrp="1"/>
          </p:cNvSpPr>
          <p:nvPr>
            <p:ph type="body" sz="half" idx="2" hasCustomPrompt="1"/>
          </p:nvPr>
        </p:nvSpPr>
        <p:spPr>
          <a:xfrm>
            <a:off x="1180083" y="1384467"/>
            <a:ext cx="15727171" cy="1114894"/>
          </a:xfrm>
        </p:spPr>
        <p:txBody>
          <a:bodyPr lIns="0" anchor="t" anchorCtr="0">
            <a:noAutofit/>
          </a:bodyPr>
          <a:lstStyle>
            <a:lvl1pPr marL="0" indent="0" algn="l">
              <a:buNone/>
              <a:defRPr sz="3600">
                <a:solidFill>
                  <a:srgbClr val="6A8E4E"/>
                </a:solidFill>
                <a:latin typeface="DINPro-Black" panose="02000503030000020004" pitchFamily="50"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16" name="Rectangle 15">
            <a:extLst>
              <a:ext uri="{FF2B5EF4-FFF2-40B4-BE49-F238E27FC236}">
                <a16:creationId xmlns:a16="http://schemas.microsoft.com/office/drawing/2014/main" id="{1BC4DF87-727B-48F8-9B6D-9A881EEF1C16}"/>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B247991D-832F-4147-BF5D-06A53FCAC2AA}"/>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bg1"/>
                </a:solidFill>
                <a:latin typeface="DINPro-Black" panose="02000503030000020004" pitchFamily="50" charset="0"/>
              </a:defRPr>
            </a:lvl1pPr>
          </a:lstStyle>
          <a:p>
            <a:r>
              <a:rPr lang="en-US" dirty="0"/>
              <a:t>Click to edit Master title style</a:t>
            </a:r>
          </a:p>
        </p:txBody>
      </p:sp>
      <p:sp>
        <p:nvSpPr>
          <p:cNvPr id="20" name="Rectangle 19">
            <a:extLst>
              <a:ext uri="{FF2B5EF4-FFF2-40B4-BE49-F238E27FC236}">
                <a16:creationId xmlns:a16="http://schemas.microsoft.com/office/drawing/2014/main" id="{B1F3A897-28C6-4D6B-88BF-A48757172D11}"/>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1" name="Rectangle 20">
            <a:extLst>
              <a:ext uri="{FF2B5EF4-FFF2-40B4-BE49-F238E27FC236}">
                <a16:creationId xmlns:a16="http://schemas.microsoft.com/office/drawing/2014/main" id="{2FC3129E-E1B1-4C2C-91A1-1557571D6007}"/>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8FD39F2-D007-4256-9D6A-2E10353178E3}"/>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46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ustry Context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0084" y="2743200"/>
            <a:ext cx="15727172" cy="5675507"/>
          </a:xfrm>
        </p:spPr>
        <p:txBody>
          <a:bodyPr/>
          <a:lstStyle>
            <a:lvl1pPr marL="0" indent="0">
              <a:buNone/>
              <a:defRPr sz="3200"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0BE480D-9BEE-4CFC-BB94-D7F18F95F123}" type="datetime1">
              <a:rPr lang="en-US" smtClean="0"/>
              <a:t>2/1/2021</a:t>
            </a:fld>
            <a:endParaRPr lang="en-US" dirty="0"/>
          </a:p>
        </p:txBody>
      </p:sp>
      <p:sp>
        <p:nvSpPr>
          <p:cNvPr id="8" name="Footer Placeholder 7"/>
          <p:cNvSpPr>
            <a:spLocks noGrp="1"/>
          </p:cNvSpPr>
          <p:nvPr>
            <p:ph type="ftr" sz="quarter" idx="11"/>
          </p:nvPr>
        </p:nvSpPr>
        <p:spPr/>
        <p:txBody>
          <a:bodyPr/>
          <a:lstStyle>
            <a:lvl1pPr>
              <a:defRPr>
                <a:latin typeface="DINPro-Medium" panose="02000503030000020004" pitchFamily="50" charset="0"/>
              </a:defRPr>
            </a:lvl1pPr>
          </a:lstStyle>
          <a:p>
            <a:r>
              <a:rPr lang="en-US"/>
              <a:t>Island Region Vehicle Electrification Study</a:t>
            </a:r>
            <a:endParaRPr lang="en-US" dirty="0"/>
          </a:p>
        </p:txBody>
      </p:sp>
      <p:sp>
        <p:nvSpPr>
          <p:cNvPr id="19" name="Slide Number Placeholder 9">
            <a:extLst>
              <a:ext uri="{FF2B5EF4-FFF2-40B4-BE49-F238E27FC236}">
                <a16:creationId xmlns:a16="http://schemas.microsoft.com/office/drawing/2014/main" id="{CEC7F5D7-002F-45CD-91C3-7B6DB7D46423}"/>
              </a:ext>
            </a:extLst>
          </p:cNvPr>
          <p:cNvSpPr>
            <a:spLocks noGrp="1"/>
          </p:cNvSpPr>
          <p:nvPr>
            <p:ph type="sldNum" sz="quarter" idx="12"/>
          </p:nvPr>
        </p:nvSpPr>
        <p:spPr>
          <a:xfrm>
            <a:off x="17100552" y="9335516"/>
            <a:ext cx="536448" cy="536448"/>
          </a:xfrm>
        </p:spPr>
        <p:txBody>
          <a:bodyPr/>
          <a:lstStyle/>
          <a:p>
            <a:fld id="{44C3FA5B-FFCF-42B1-88BC-8043FDB9BB79}" type="slidenum">
              <a:rPr lang="en-US" smtClean="0"/>
              <a:t>‹#›</a:t>
            </a:fld>
            <a:endParaRPr lang="en-US"/>
          </a:p>
        </p:txBody>
      </p:sp>
      <p:sp>
        <p:nvSpPr>
          <p:cNvPr id="28" name="Text Placeholder 3">
            <a:extLst>
              <a:ext uri="{FF2B5EF4-FFF2-40B4-BE49-F238E27FC236}">
                <a16:creationId xmlns:a16="http://schemas.microsoft.com/office/drawing/2014/main" id="{BBE9CBCE-47AC-429A-83D6-4454F7AB4A18}"/>
              </a:ext>
            </a:extLst>
          </p:cNvPr>
          <p:cNvSpPr>
            <a:spLocks noGrp="1"/>
          </p:cNvSpPr>
          <p:nvPr>
            <p:ph type="body" sz="half" idx="2" hasCustomPrompt="1"/>
          </p:nvPr>
        </p:nvSpPr>
        <p:spPr>
          <a:xfrm>
            <a:off x="1180083" y="1384467"/>
            <a:ext cx="15727171" cy="1114894"/>
          </a:xfrm>
        </p:spPr>
        <p:txBody>
          <a:bodyPr lIns="0" anchor="t" anchorCtr="0">
            <a:noAutofit/>
          </a:bodyPr>
          <a:lstStyle>
            <a:lvl1pPr marL="0" indent="0" algn="l">
              <a:buNone/>
              <a:defRPr sz="3600">
                <a:solidFill>
                  <a:srgbClr val="6A8E4E"/>
                </a:solidFill>
                <a:latin typeface="DINPro-Black" panose="02000503030000020004" pitchFamily="50"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12" name="Rectangle 11">
            <a:extLst>
              <a:ext uri="{FF2B5EF4-FFF2-40B4-BE49-F238E27FC236}">
                <a16:creationId xmlns:a16="http://schemas.microsoft.com/office/drawing/2014/main" id="{EF9164A6-877D-493B-92EA-564152DACDDF}"/>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B6F42DB-E6D6-47E3-BAD4-07BC15E81A42}"/>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bg1"/>
                </a:solidFill>
                <a:latin typeface="DINPro-Black" panose="02000503030000020004" pitchFamily="50" charset="0"/>
              </a:defRPr>
            </a:lvl1pPr>
          </a:lstStyle>
          <a:p>
            <a:r>
              <a:rPr lang="en-US" dirty="0"/>
              <a:t>Click to edit Master title style</a:t>
            </a:r>
          </a:p>
        </p:txBody>
      </p:sp>
      <p:sp>
        <p:nvSpPr>
          <p:cNvPr id="14" name="Rectangle 13">
            <a:extLst>
              <a:ext uri="{FF2B5EF4-FFF2-40B4-BE49-F238E27FC236}">
                <a16:creationId xmlns:a16="http://schemas.microsoft.com/office/drawing/2014/main" id="{38A32906-80B7-4347-901C-C74DEA975AE1}"/>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Rectangle 14">
            <a:extLst>
              <a:ext uri="{FF2B5EF4-FFF2-40B4-BE49-F238E27FC236}">
                <a16:creationId xmlns:a16="http://schemas.microsoft.com/office/drawing/2014/main" id="{E89429A5-FA71-478B-8360-D368A0F791DC}"/>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44E717-0D96-43D9-9405-AFD3003CFEEF}"/>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95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0084" y="3869131"/>
            <a:ext cx="6265264" cy="454957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296196" y="3869131"/>
            <a:ext cx="6263029" cy="454957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lvl1pPr>
              <a:defRPr/>
            </a:lvl1pPr>
          </a:lstStyle>
          <a:p>
            <a:fld id="{BD177F5C-899A-41C9-89D9-42CE72A53DD1}" type="datetime1">
              <a:rPr lang="en-US" smtClean="0"/>
              <a:t>2/1/2021</a:t>
            </a:fld>
            <a:endParaRPr lang="en-US" dirty="0"/>
          </a:p>
        </p:txBody>
      </p:sp>
      <p:sp>
        <p:nvSpPr>
          <p:cNvPr id="9" name="Footer Placeholder 8"/>
          <p:cNvSpPr>
            <a:spLocks noGrp="1"/>
          </p:cNvSpPr>
          <p:nvPr>
            <p:ph type="ftr" sz="quarter" idx="11"/>
          </p:nvPr>
        </p:nvSpPr>
        <p:spPr/>
        <p:txBody>
          <a:bodyPr/>
          <a:lstStyle>
            <a:lvl1pPr>
              <a:defRPr>
                <a:latin typeface="DINPro-Medium" panose="02000503030000020004" pitchFamily="50" charset="0"/>
              </a:defRPr>
            </a:lvl1pPr>
          </a:lstStyle>
          <a:p>
            <a:r>
              <a:rPr lang="en-US"/>
              <a:t>Island Region Vehicle Electrification Study</a:t>
            </a:r>
            <a:endParaRPr lang="en-US" dirty="0"/>
          </a:p>
        </p:txBody>
      </p:sp>
      <p:sp>
        <p:nvSpPr>
          <p:cNvPr id="10" name="Slide Number Placeholder 9"/>
          <p:cNvSpPr>
            <a:spLocks noGrp="1"/>
          </p:cNvSpPr>
          <p:nvPr>
            <p:ph type="sldNum" sz="quarter" idx="12"/>
          </p:nvPr>
        </p:nvSpPr>
        <p:spPr/>
        <p:txBody>
          <a:bodyPr/>
          <a:lstStyle/>
          <a:p>
            <a:fld id="{44C3FA5B-FFCF-42B1-88BC-8043FDB9BB79}" type="slidenum">
              <a:rPr lang="en-US" smtClean="0"/>
              <a:t>‹#›</a:t>
            </a:fld>
            <a:endParaRPr lang="en-US"/>
          </a:p>
        </p:txBody>
      </p:sp>
      <p:sp>
        <p:nvSpPr>
          <p:cNvPr id="24" name="Text Placeholder 3">
            <a:extLst>
              <a:ext uri="{FF2B5EF4-FFF2-40B4-BE49-F238E27FC236}">
                <a16:creationId xmlns:a16="http://schemas.microsoft.com/office/drawing/2014/main" id="{12E7BBF1-E115-4AAA-8043-F1DAE4BFCCC5}"/>
              </a:ext>
            </a:extLst>
          </p:cNvPr>
          <p:cNvSpPr>
            <a:spLocks noGrp="1"/>
          </p:cNvSpPr>
          <p:nvPr>
            <p:ph type="body" sz="half" idx="13" hasCustomPrompt="1"/>
          </p:nvPr>
        </p:nvSpPr>
        <p:spPr>
          <a:xfrm>
            <a:off x="1180084" y="1384467"/>
            <a:ext cx="6265264" cy="1114894"/>
          </a:xfrm>
        </p:spPr>
        <p:txBody>
          <a:bodyPr lIns="0" anchor="t" anchorCtr="0">
            <a:noAutofit/>
          </a:bodyPr>
          <a:lstStyle>
            <a:lvl1pPr marL="0" indent="0" algn="l">
              <a:spcBef>
                <a:spcPts val="600"/>
              </a:spcBef>
              <a:buNone/>
              <a:defRPr sz="3600">
                <a:solidFill>
                  <a:srgbClr val="6A8E4E"/>
                </a:solidFill>
                <a:latin typeface="DINPro-Black" panose="02000503030000020004" pitchFamily="50"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25" name="Text Placeholder 3">
            <a:extLst>
              <a:ext uri="{FF2B5EF4-FFF2-40B4-BE49-F238E27FC236}">
                <a16:creationId xmlns:a16="http://schemas.microsoft.com/office/drawing/2014/main" id="{4B7B376C-AC8F-4A0B-9285-EEB777EC32B8}"/>
              </a:ext>
            </a:extLst>
          </p:cNvPr>
          <p:cNvSpPr>
            <a:spLocks noGrp="1"/>
          </p:cNvSpPr>
          <p:nvPr>
            <p:ph type="body" sz="half" idx="14" hasCustomPrompt="1"/>
          </p:nvPr>
        </p:nvSpPr>
        <p:spPr>
          <a:xfrm>
            <a:off x="9293961" y="1409142"/>
            <a:ext cx="6265264" cy="1114894"/>
          </a:xfrm>
        </p:spPr>
        <p:txBody>
          <a:bodyPr lIns="0" tIns="0" bIns="0" anchor="t" anchorCtr="0">
            <a:noAutofit/>
          </a:bodyPr>
          <a:lstStyle>
            <a:lvl1pPr marL="0" indent="0" algn="l">
              <a:buNone/>
              <a:defRPr sz="3600">
                <a:solidFill>
                  <a:srgbClr val="6A8E4E"/>
                </a:solidFill>
                <a:latin typeface="DINPro-Black" panose="02000503030000020004" pitchFamily="50"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19" name="Rectangle 18">
            <a:extLst>
              <a:ext uri="{FF2B5EF4-FFF2-40B4-BE49-F238E27FC236}">
                <a16:creationId xmlns:a16="http://schemas.microsoft.com/office/drawing/2014/main" id="{9D53F204-2A89-46D9-9D45-16F2DCDAA3F2}"/>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F0FBB447-3673-4722-AD72-75CDB0FDB59D}"/>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bg1"/>
                </a:solidFill>
                <a:latin typeface="DINPro-Black" panose="02000503030000020004" pitchFamily="50" charset="0"/>
              </a:defRPr>
            </a:lvl1pPr>
          </a:lstStyle>
          <a:p>
            <a:r>
              <a:rPr lang="en-US" dirty="0"/>
              <a:t>Click to edit Master title style</a:t>
            </a:r>
          </a:p>
        </p:txBody>
      </p:sp>
      <p:sp>
        <p:nvSpPr>
          <p:cNvPr id="21" name="Rectangle 20">
            <a:extLst>
              <a:ext uri="{FF2B5EF4-FFF2-40B4-BE49-F238E27FC236}">
                <a16:creationId xmlns:a16="http://schemas.microsoft.com/office/drawing/2014/main" id="{F56CC0B9-F463-46DF-A2B7-F1D0EAF1120A}"/>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2" name="Rectangle 21">
            <a:extLst>
              <a:ext uri="{FF2B5EF4-FFF2-40B4-BE49-F238E27FC236}">
                <a16:creationId xmlns:a16="http://schemas.microsoft.com/office/drawing/2014/main" id="{A1131718-2B8D-46BD-A1BB-C0C38E868041}"/>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4EEC26-DF78-44DD-BF26-576C532D1ACC}"/>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5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2318" y="3393036"/>
            <a:ext cx="6263030" cy="1032661"/>
          </a:xfrm>
        </p:spPr>
        <p:txBody>
          <a:bodyPr anchor="b" anchorCtr="1">
            <a:normAutofit/>
          </a:bodyPr>
          <a:lstStyle>
            <a:lvl1pPr marL="0" indent="0" algn="l">
              <a:buNone/>
              <a:defRPr sz="2787" b="0" cap="all" spc="147" baseline="0">
                <a:solidFill>
                  <a:schemeClr val="tx2"/>
                </a:solidFill>
                <a:latin typeface="DIN Pro Bold" panose="020B0804020101020102" pitchFamily="34" charset="0"/>
                <a:cs typeface="DIN Pro Bold" panose="020B0804020101020102" pitchFamily="34" charset="0"/>
              </a:defRPr>
            </a:lvl1pPr>
            <a:lvl2pPr marL="670575" indent="0">
              <a:buNone/>
              <a:defRPr sz="2787"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dirty="0"/>
              <a:t>Click to edit Master text styles</a:t>
            </a:r>
          </a:p>
        </p:txBody>
      </p:sp>
      <p:sp>
        <p:nvSpPr>
          <p:cNvPr id="4" name="Content Placeholder 3"/>
          <p:cNvSpPr>
            <a:spLocks noGrp="1"/>
          </p:cNvSpPr>
          <p:nvPr>
            <p:ph sz="half" idx="2"/>
          </p:nvPr>
        </p:nvSpPr>
        <p:spPr>
          <a:xfrm>
            <a:off x="1182318" y="4610100"/>
            <a:ext cx="6263030" cy="380860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6197" y="4610100"/>
            <a:ext cx="6238443" cy="3808605"/>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3"/>
          </p:nvPr>
        </p:nvSpPr>
        <p:spPr>
          <a:xfrm>
            <a:off x="9296197" y="3393036"/>
            <a:ext cx="6263030" cy="1032661"/>
          </a:xfrm>
        </p:spPr>
        <p:txBody>
          <a:bodyPr anchor="b" anchorCtr="1">
            <a:normAutofit/>
          </a:bodyPr>
          <a:lstStyle>
            <a:lvl1pPr marL="0" indent="0" algn="l">
              <a:buNone/>
              <a:defRPr sz="2787" b="0" cap="all" spc="147" baseline="0">
                <a:solidFill>
                  <a:schemeClr val="tx2"/>
                </a:solidFill>
                <a:latin typeface="DIN Pro Bold" panose="020B0804020101020102" pitchFamily="34" charset="0"/>
                <a:cs typeface="DIN Pro Bold" panose="020B0804020101020102" pitchFamily="34" charset="0"/>
              </a:defRPr>
            </a:lvl1pPr>
            <a:lvl2pPr marL="670575" indent="0">
              <a:buNone/>
              <a:defRPr sz="2787"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D3103DBD-0C2E-46AA-B088-78E7AEBF7422}" type="datetime1">
              <a:rPr lang="en-US" smtClean="0"/>
              <a:t>2/1/2021</a:t>
            </a:fld>
            <a:endParaRPr lang="en-US" dirty="0"/>
          </a:p>
        </p:txBody>
      </p:sp>
      <p:sp>
        <p:nvSpPr>
          <p:cNvPr id="8" name="Footer Placeholder 7"/>
          <p:cNvSpPr>
            <a:spLocks noGrp="1"/>
          </p:cNvSpPr>
          <p:nvPr>
            <p:ph type="ftr" sz="quarter" idx="11"/>
          </p:nvPr>
        </p:nvSpPr>
        <p:spPr/>
        <p:txBody>
          <a:bodyPr/>
          <a:lstStyle>
            <a:lvl1pPr>
              <a:defRPr>
                <a:latin typeface="DINPro-Medium" panose="02000503030000020004" pitchFamily="50" charset="0"/>
              </a:defRPr>
            </a:lvl1pPr>
          </a:lstStyle>
          <a:p>
            <a:r>
              <a:rPr lang="en-US"/>
              <a:t>Island Region Vehicle Electrification Study</a:t>
            </a:r>
            <a:endParaRPr lang="en-US" dirty="0"/>
          </a:p>
        </p:txBody>
      </p:sp>
      <p:sp>
        <p:nvSpPr>
          <p:cNvPr id="9" name="Slide Number Placeholder 8"/>
          <p:cNvSpPr>
            <a:spLocks noGrp="1"/>
          </p:cNvSpPr>
          <p:nvPr>
            <p:ph type="sldNum" sz="quarter" idx="12"/>
          </p:nvPr>
        </p:nvSpPr>
        <p:spPr/>
        <p:txBody>
          <a:bodyPr/>
          <a:lstStyle/>
          <a:p>
            <a:fld id="{44C3FA5B-FFCF-42B1-88BC-8043FDB9BB79}" type="slidenum">
              <a:rPr lang="en-US" smtClean="0"/>
              <a:t>‹#›</a:t>
            </a:fld>
            <a:endParaRPr lang="en-US"/>
          </a:p>
        </p:txBody>
      </p:sp>
      <p:sp>
        <p:nvSpPr>
          <p:cNvPr id="20" name="Text Placeholder 3">
            <a:extLst>
              <a:ext uri="{FF2B5EF4-FFF2-40B4-BE49-F238E27FC236}">
                <a16:creationId xmlns:a16="http://schemas.microsoft.com/office/drawing/2014/main" id="{E1C6BE18-627A-4553-8BC7-3A620C39167E}"/>
              </a:ext>
            </a:extLst>
          </p:cNvPr>
          <p:cNvSpPr>
            <a:spLocks noGrp="1"/>
          </p:cNvSpPr>
          <p:nvPr>
            <p:ph type="body" sz="half" idx="15" hasCustomPrompt="1"/>
          </p:nvPr>
        </p:nvSpPr>
        <p:spPr>
          <a:xfrm>
            <a:off x="1180084" y="1384467"/>
            <a:ext cx="6265264" cy="1114894"/>
          </a:xfrm>
        </p:spPr>
        <p:txBody>
          <a:bodyPr lIns="0" anchor="t" anchorCtr="0">
            <a:noAutofit/>
          </a:bodyPr>
          <a:lstStyle>
            <a:lvl1pPr marL="0" indent="0" algn="l">
              <a:buNone/>
              <a:defRPr sz="3600">
                <a:solidFill>
                  <a:srgbClr val="6A8E4E"/>
                </a:solidFill>
                <a:latin typeface="DINPro-Black" panose="02000503030000020004" pitchFamily="50"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21" name="Text Placeholder 3">
            <a:extLst>
              <a:ext uri="{FF2B5EF4-FFF2-40B4-BE49-F238E27FC236}">
                <a16:creationId xmlns:a16="http://schemas.microsoft.com/office/drawing/2014/main" id="{00D93214-7D7C-48DF-A60A-44E21254964C}"/>
              </a:ext>
            </a:extLst>
          </p:cNvPr>
          <p:cNvSpPr>
            <a:spLocks noGrp="1"/>
          </p:cNvSpPr>
          <p:nvPr>
            <p:ph type="body" sz="half" idx="16" hasCustomPrompt="1"/>
          </p:nvPr>
        </p:nvSpPr>
        <p:spPr>
          <a:xfrm>
            <a:off x="9293961" y="1409142"/>
            <a:ext cx="6265264" cy="1114894"/>
          </a:xfrm>
        </p:spPr>
        <p:txBody>
          <a:bodyPr lIns="0" anchor="t" anchorCtr="0">
            <a:noAutofit/>
          </a:bodyPr>
          <a:lstStyle>
            <a:lvl1pPr marL="0" indent="0" algn="l">
              <a:buNone/>
              <a:defRPr sz="3600">
                <a:solidFill>
                  <a:srgbClr val="6A8E4E"/>
                </a:solidFill>
                <a:latin typeface="DINPro-Black" panose="02000503030000020004" pitchFamily="50"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dirty="0"/>
              <a:t>CLICK TO EDIT MASTER TEXT STYLES</a:t>
            </a:r>
          </a:p>
        </p:txBody>
      </p:sp>
      <p:sp>
        <p:nvSpPr>
          <p:cNvPr id="19" name="Rectangle 18">
            <a:extLst>
              <a:ext uri="{FF2B5EF4-FFF2-40B4-BE49-F238E27FC236}">
                <a16:creationId xmlns:a16="http://schemas.microsoft.com/office/drawing/2014/main" id="{3A2E1F6C-0AF6-4735-92B1-A94AD6D44D85}"/>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7DE62133-14F2-4443-B3E9-A4212FC34FE5}"/>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bg1"/>
                </a:solidFill>
                <a:latin typeface="DINPro-Black" panose="02000503030000020004" pitchFamily="50" charset="0"/>
              </a:defRPr>
            </a:lvl1pPr>
          </a:lstStyle>
          <a:p>
            <a:r>
              <a:rPr lang="en-US" dirty="0"/>
              <a:t>Click to edit Master title style</a:t>
            </a:r>
          </a:p>
        </p:txBody>
      </p:sp>
      <p:sp>
        <p:nvSpPr>
          <p:cNvPr id="23" name="Rectangle 22">
            <a:extLst>
              <a:ext uri="{FF2B5EF4-FFF2-40B4-BE49-F238E27FC236}">
                <a16:creationId xmlns:a16="http://schemas.microsoft.com/office/drawing/2014/main" id="{3C984FC4-AFAF-4219-B046-BF5568DDE445}"/>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4" name="Rectangle 23">
            <a:extLst>
              <a:ext uri="{FF2B5EF4-FFF2-40B4-BE49-F238E27FC236}">
                <a16:creationId xmlns:a16="http://schemas.microsoft.com/office/drawing/2014/main" id="{F0DC933B-CBB1-40D9-87A3-4AC1ED532512}"/>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49753D8-0B5D-460A-ABEE-4611E536FE3D}"/>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39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E5F81C8E-02E2-4194-A1BE-4473EC655D80}" type="datetime1">
              <a:rPr lang="en-US" smtClean="0"/>
              <a:t>2/1/2021</a:t>
            </a:fld>
            <a:endParaRPr lang="en-US" dirty="0"/>
          </a:p>
        </p:txBody>
      </p:sp>
      <p:sp>
        <p:nvSpPr>
          <p:cNvPr id="4" name="Footer Placeholder 3"/>
          <p:cNvSpPr>
            <a:spLocks noGrp="1"/>
          </p:cNvSpPr>
          <p:nvPr>
            <p:ph type="ftr" sz="quarter" idx="11"/>
          </p:nvPr>
        </p:nvSpPr>
        <p:spPr/>
        <p:txBody>
          <a:bodyPr/>
          <a:lstStyle>
            <a:lvl1pPr>
              <a:defRPr>
                <a:latin typeface="DINPro-Medium" panose="02000503030000020004" pitchFamily="50" charset="0"/>
              </a:defRPr>
            </a:lvl1pPr>
          </a:lstStyle>
          <a:p>
            <a:r>
              <a:rPr lang="en-US"/>
              <a:t>Island Region Vehicle Electrification Study</a:t>
            </a:r>
            <a:endParaRPr lang="en-US" dirty="0"/>
          </a:p>
        </p:txBody>
      </p:sp>
      <p:sp>
        <p:nvSpPr>
          <p:cNvPr id="5" name="Slide Number Placeholder 4"/>
          <p:cNvSpPr>
            <a:spLocks noGrp="1"/>
          </p:cNvSpPr>
          <p:nvPr>
            <p:ph type="sldNum" sz="quarter" idx="12"/>
          </p:nvPr>
        </p:nvSpPr>
        <p:spPr/>
        <p:txBody>
          <a:bodyPr/>
          <a:lstStyle/>
          <a:p>
            <a:fld id="{44C3FA5B-FFCF-42B1-88BC-8043FDB9BB79}" type="slidenum">
              <a:rPr lang="en-US" smtClean="0"/>
              <a:t>‹#›</a:t>
            </a:fld>
            <a:endParaRPr lang="en-US"/>
          </a:p>
        </p:txBody>
      </p:sp>
      <p:sp>
        <p:nvSpPr>
          <p:cNvPr id="15" name="Rectangle 14">
            <a:extLst>
              <a:ext uri="{FF2B5EF4-FFF2-40B4-BE49-F238E27FC236}">
                <a16:creationId xmlns:a16="http://schemas.microsoft.com/office/drawing/2014/main" id="{4405C4DA-47E3-4686-B5D5-975E12C58FAC}"/>
              </a:ext>
            </a:extLst>
          </p:cNvPr>
          <p:cNvSpPr/>
          <p:nvPr userDrawn="1"/>
        </p:nvSpPr>
        <p:spPr>
          <a:xfrm>
            <a:off x="1231392" y="0"/>
            <a:ext cx="16650208" cy="888151"/>
          </a:xfrm>
          <a:prstGeom prst="rect">
            <a:avLst/>
          </a:prstGeom>
          <a:solidFill>
            <a:srgbClr val="33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808DB0F3-3601-4FF8-A752-FEE689895EAC}"/>
              </a:ext>
            </a:extLst>
          </p:cNvPr>
          <p:cNvSpPr>
            <a:spLocks noGrp="1" noChangeAspect="1"/>
          </p:cNvSpPr>
          <p:nvPr>
            <p:ph type="title"/>
          </p:nvPr>
        </p:nvSpPr>
        <p:spPr>
          <a:xfrm>
            <a:off x="0" y="-12192"/>
            <a:ext cx="17345152" cy="900343"/>
          </a:xfrm>
          <a:solidFill>
            <a:schemeClr val="tx1">
              <a:alpha val="0"/>
            </a:schemeClr>
          </a:solidFill>
          <a:ln>
            <a:noFill/>
          </a:ln>
        </p:spPr>
        <p:txBody>
          <a:bodyPr lIns="1371600" tIns="731520" rIns="0" bIns="640080" anchor="ctr" anchorCtr="0">
            <a:noAutofit/>
          </a:bodyPr>
          <a:lstStyle>
            <a:lvl1pPr algn="l">
              <a:defRPr sz="4800">
                <a:solidFill>
                  <a:schemeClr val="bg1"/>
                </a:solidFill>
                <a:latin typeface="DINPro-Black" panose="02000503030000020004" pitchFamily="50" charset="0"/>
              </a:defRPr>
            </a:lvl1pPr>
          </a:lstStyle>
          <a:p>
            <a:r>
              <a:rPr lang="en-US" dirty="0"/>
              <a:t>Click to edit Master title style</a:t>
            </a:r>
          </a:p>
        </p:txBody>
      </p:sp>
      <p:sp>
        <p:nvSpPr>
          <p:cNvPr id="17" name="Rectangle 16">
            <a:extLst>
              <a:ext uri="{FF2B5EF4-FFF2-40B4-BE49-F238E27FC236}">
                <a16:creationId xmlns:a16="http://schemas.microsoft.com/office/drawing/2014/main" id="{60656956-F90A-42C7-8147-3FD52FD2323F}"/>
              </a:ext>
            </a:extLst>
          </p:cNvPr>
          <p:cNvSpPr/>
          <p:nvPr userDrawn="1"/>
        </p:nvSpPr>
        <p:spPr>
          <a:xfrm>
            <a:off x="999744" y="-12192"/>
            <a:ext cx="170688" cy="900343"/>
          </a:xfrm>
          <a:prstGeom prst="rect">
            <a:avLst/>
          </a:prstGeom>
          <a:solidFill>
            <a:srgbClr val="5E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8" name="Rectangle 17">
            <a:extLst>
              <a:ext uri="{FF2B5EF4-FFF2-40B4-BE49-F238E27FC236}">
                <a16:creationId xmlns:a16="http://schemas.microsoft.com/office/drawing/2014/main" id="{8893FFD6-9A20-420E-8CA1-E84B44B6D331}"/>
              </a:ext>
            </a:extLst>
          </p:cNvPr>
          <p:cNvSpPr/>
          <p:nvPr userDrawn="1"/>
        </p:nvSpPr>
        <p:spPr>
          <a:xfrm>
            <a:off x="768096" y="-12192"/>
            <a:ext cx="170688" cy="900343"/>
          </a:xfrm>
          <a:prstGeom prst="rect">
            <a:avLst/>
          </a:prstGeom>
          <a:solidFill>
            <a:srgbClr val="8F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3680-5E53-4EEE-A575-2A157912640C}"/>
              </a:ext>
            </a:extLst>
          </p:cNvPr>
          <p:cNvSpPr/>
          <p:nvPr userDrawn="1"/>
        </p:nvSpPr>
        <p:spPr>
          <a:xfrm>
            <a:off x="0" y="-12192"/>
            <a:ext cx="707136" cy="900343"/>
          </a:xfrm>
          <a:prstGeom prst="rect">
            <a:avLst/>
          </a:prstGeom>
          <a:solidFill>
            <a:srgbClr val="C1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88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72333" y="1414882"/>
            <a:ext cx="11336934" cy="174345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3272333" y="3869132"/>
            <a:ext cx="11336934" cy="45495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868429" y="9366164"/>
            <a:ext cx="4038827" cy="475153"/>
          </a:xfrm>
          <a:prstGeom prst="rect">
            <a:avLst/>
          </a:prstGeom>
        </p:spPr>
        <p:txBody>
          <a:bodyPr vert="horz" lIns="91440" tIns="45720" rIns="91440" bIns="45720" rtlCol="0" anchor="ctr"/>
          <a:lstStyle>
            <a:lvl1pPr algn="r">
              <a:defRPr sz="1540">
                <a:solidFill>
                  <a:schemeClr val="tx1">
                    <a:alpha val="70000"/>
                  </a:schemeClr>
                </a:solidFill>
                <a:latin typeface="Roboto" pitchFamily="2" charset="0"/>
                <a:ea typeface="Roboto" pitchFamily="2" charset="0"/>
              </a:defRPr>
            </a:lvl1pPr>
          </a:lstStyle>
          <a:p>
            <a:fld id="{03B1F88D-6A77-473C-B9B8-A65F4263E7AD}" type="datetime1">
              <a:rPr lang="en-US" smtClean="0"/>
              <a:t>2/1/2021</a:t>
            </a:fld>
            <a:endParaRPr lang="en-US" dirty="0"/>
          </a:p>
        </p:txBody>
      </p:sp>
      <p:sp>
        <p:nvSpPr>
          <p:cNvPr id="5" name="Footer Placeholder 4"/>
          <p:cNvSpPr>
            <a:spLocks noGrp="1"/>
          </p:cNvSpPr>
          <p:nvPr>
            <p:ph type="ftr" sz="quarter" idx="3"/>
          </p:nvPr>
        </p:nvSpPr>
        <p:spPr>
          <a:xfrm>
            <a:off x="314961" y="9362338"/>
            <a:ext cx="8655077" cy="469392"/>
          </a:xfrm>
          <a:prstGeom prst="rect">
            <a:avLst/>
          </a:prstGeom>
        </p:spPr>
        <p:txBody>
          <a:bodyPr vert="horz" lIns="91440" tIns="45720" rIns="91440" bIns="45720" rtlCol="0" anchor="ctr"/>
          <a:lstStyle>
            <a:lvl1pPr algn="l">
              <a:defRPr sz="1540">
                <a:solidFill>
                  <a:schemeClr val="tx1">
                    <a:alpha val="70000"/>
                  </a:schemeClr>
                </a:solidFill>
                <a:latin typeface="DINPro-Medium" panose="02000503030000020004" pitchFamily="50" charset="0"/>
                <a:ea typeface="Roboto" pitchFamily="2" charset="0"/>
              </a:defRPr>
            </a:lvl1pPr>
          </a:lstStyle>
          <a:p>
            <a:r>
              <a:rPr lang="en-US"/>
              <a:t>Island Region Vehicle Electrification Study</a:t>
            </a:r>
            <a:endParaRPr lang="en-US" dirty="0"/>
          </a:p>
        </p:txBody>
      </p:sp>
      <p:sp>
        <p:nvSpPr>
          <p:cNvPr id="6" name="Slide Number Placeholder 5"/>
          <p:cNvSpPr>
            <a:spLocks noGrp="1"/>
          </p:cNvSpPr>
          <p:nvPr>
            <p:ph type="sldNum" sz="quarter" idx="4"/>
          </p:nvPr>
        </p:nvSpPr>
        <p:spPr>
          <a:xfrm>
            <a:off x="17100552" y="9335516"/>
            <a:ext cx="536448" cy="536448"/>
          </a:xfrm>
          <a:prstGeom prst="ellipse">
            <a:avLst/>
          </a:prstGeom>
          <a:solidFill>
            <a:srgbClr val="1D1D1D">
              <a:alpha val="70000"/>
            </a:srgbClr>
          </a:solidFill>
        </p:spPr>
        <p:txBody>
          <a:bodyPr vert="horz" lIns="18288" tIns="45720" rIns="18288" bIns="45720" rtlCol="0" anchor="ctr">
            <a:noAutofit/>
          </a:bodyPr>
          <a:lstStyle>
            <a:lvl1pPr algn="ctr">
              <a:defRPr sz="1613" spc="0" baseline="0">
                <a:solidFill>
                  <a:srgbClr val="FFFFFF"/>
                </a:solidFill>
                <a:latin typeface="Roboto" pitchFamily="2" charset="0"/>
                <a:ea typeface="Roboto" pitchFamily="2" charset="0"/>
              </a:defRPr>
            </a:lvl1pPr>
          </a:lstStyle>
          <a:p>
            <a:fld id="{44C3FA5B-FFCF-42B1-88BC-8043FDB9BB79}" type="slidenum">
              <a:rPr lang="en-US" smtClean="0"/>
              <a:pPr/>
              <a:t>‹#›</a:t>
            </a:fld>
            <a:endParaRPr lang="en-US" dirty="0"/>
          </a:p>
        </p:txBody>
      </p:sp>
    </p:spTree>
    <p:extLst>
      <p:ext uri="{BB962C8B-B14F-4D97-AF65-F5344CB8AC3E}">
        <p14:creationId xmlns:p14="http://schemas.microsoft.com/office/powerpoint/2010/main" val="894553153"/>
      </p:ext>
    </p:extLst>
  </p:cSld>
  <p:clrMap bg1="lt1" tx1="dk1" bg2="lt2" tx2="dk2" accent1="accent1" accent2="accent2" accent3="accent3" accent4="accent4" accent5="accent5" accent6="accent6" hlink="hlink" folHlink="folHlink"/>
  <p:sldLayoutIdLst>
    <p:sldLayoutId id="2147483928" r:id="rId1"/>
    <p:sldLayoutId id="2147483930" r:id="rId2"/>
    <p:sldLayoutId id="2147483938" r:id="rId3"/>
    <p:sldLayoutId id="2147483942" r:id="rId4"/>
    <p:sldLayoutId id="2147483929" r:id="rId5"/>
    <p:sldLayoutId id="2147483941" r:id="rId6"/>
    <p:sldLayoutId id="2147483931" r:id="rId7"/>
    <p:sldLayoutId id="2147483932" r:id="rId8"/>
    <p:sldLayoutId id="2147483933" r:id="rId9"/>
    <p:sldLayoutId id="2147483934" r:id="rId10"/>
    <p:sldLayoutId id="2147483935" r:id="rId11"/>
    <p:sldLayoutId id="2147483937" r:id="rId12"/>
    <p:sldLayoutId id="2147483940" r:id="rId13"/>
    <p:sldLayoutId id="2147483939" r:id="rId14"/>
    <p:sldLayoutId id="2147483936" r:id="rId15"/>
  </p:sldLayoutIdLst>
  <p:hf hdr="0" dt="0"/>
  <p:txStyles>
    <p:titleStyle>
      <a:lvl1pPr algn="ctr" defTabSz="1341150" rtl="0" eaLnBrk="1" latinLnBrk="0" hangingPunct="1">
        <a:lnSpc>
          <a:spcPct val="90000"/>
        </a:lnSpc>
        <a:spcBef>
          <a:spcPct val="0"/>
        </a:spcBef>
        <a:buNone/>
        <a:defRPr sz="4107" kern="1200" cap="all" spc="293" baseline="0">
          <a:solidFill>
            <a:srgbClr val="262626"/>
          </a:solidFill>
          <a:latin typeface="DINPro-Black" panose="02000503030000020004" pitchFamily="50" charset="0"/>
          <a:ea typeface="Roboto Bk" pitchFamily="2" charset="0"/>
          <a:cs typeface="+mj-cs"/>
        </a:defRPr>
      </a:lvl1pPr>
    </p:titleStyle>
    <p:bodyStyle>
      <a:lvl1pPr marL="335288" indent="-335288" algn="l" defTabSz="1341150" rtl="0" eaLnBrk="1" latinLnBrk="0" hangingPunct="1">
        <a:lnSpc>
          <a:spcPct val="100000"/>
        </a:lnSpc>
        <a:spcBef>
          <a:spcPts val="1200"/>
        </a:spcBef>
        <a:spcAft>
          <a:spcPts val="600"/>
        </a:spcAft>
        <a:buClrTx/>
        <a:buFont typeface="Arial" panose="020B0604020202020204" pitchFamily="34" charset="0"/>
        <a:buChar char="•"/>
        <a:defRPr sz="2800" kern="1200">
          <a:solidFill>
            <a:schemeClr val="tx1">
              <a:lumMod val="85000"/>
              <a:lumOff val="15000"/>
            </a:schemeClr>
          </a:solidFill>
          <a:latin typeface="DINPro-Regular" panose="02000503030000020004" pitchFamily="50" charset="0"/>
          <a:ea typeface="Roboto" pitchFamily="2" charset="0"/>
          <a:cs typeface="+mn-cs"/>
        </a:defRPr>
      </a:lvl1pPr>
      <a:lvl2pPr marL="670575" indent="-335288" algn="l" defTabSz="1341150" rtl="0" eaLnBrk="1" latinLnBrk="0" hangingPunct="1">
        <a:lnSpc>
          <a:spcPct val="100000"/>
        </a:lnSpc>
        <a:spcBef>
          <a:spcPts val="0"/>
        </a:spcBef>
        <a:spcAft>
          <a:spcPts val="600"/>
        </a:spcAft>
        <a:buClrTx/>
        <a:buFont typeface="Arial" panose="020B0604020202020204" pitchFamily="34" charset="0"/>
        <a:buChar char="•"/>
        <a:defRPr sz="2800" kern="1200">
          <a:solidFill>
            <a:schemeClr val="tx1">
              <a:lumMod val="85000"/>
              <a:lumOff val="15000"/>
            </a:schemeClr>
          </a:solidFill>
          <a:latin typeface="DINPro-Regular" panose="02000503030000020004" pitchFamily="50" charset="0"/>
          <a:ea typeface="Roboto" pitchFamily="2" charset="0"/>
          <a:cs typeface="+mn-cs"/>
        </a:defRPr>
      </a:lvl2pPr>
      <a:lvl3pPr marL="1005863" indent="-335288" algn="l" defTabSz="1341150" rtl="0" eaLnBrk="1" latinLnBrk="0" hangingPunct="1">
        <a:lnSpc>
          <a:spcPct val="100000"/>
        </a:lnSpc>
        <a:spcBef>
          <a:spcPts val="0"/>
        </a:spcBef>
        <a:spcAft>
          <a:spcPts val="600"/>
        </a:spcAft>
        <a:buClrTx/>
        <a:buFont typeface="Arial" panose="020B0604020202020204" pitchFamily="34" charset="0"/>
        <a:buChar char="•"/>
        <a:defRPr sz="2800" kern="1200">
          <a:solidFill>
            <a:schemeClr val="tx1">
              <a:lumMod val="85000"/>
              <a:lumOff val="15000"/>
            </a:schemeClr>
          </a:solidFill>
          <a:latin typeface="DINPro-Regular" panose="02000503030000020004" pitchFamily="50" charset="0"/>
          <a:ea typeface="Roboto" pitchFamily="2" charset="0"/>
          <a:cs typeface="+mn-cs"/>
        </a:defRPr>
      </a:lvl3pPr>
      <a:lvl4pPr marL="1341150" indent="-335288" algn="l" defTabSz="1341150" rtl="0" eaLnBrk="1" latinLnBrk="0" hangingPunct="1">
        <a:lnSpc>
          <a:spcPct val="100000"/>
        </a:lnSpc>
        <a:spcBef>
          <a:spcPts val="0"/>
        </a:spcBef>
        <a:spcAft>
          <a:spcPts val="600"/>
        </a:spcAft>
        <a:buClrTx/>
        <a:buFont typeface="Arial" panose="020B0604020202020204" pitchFamily="34" charset="0"/>
        <a:buChar char="•"/>
        <a:defRPr sz="2800" kern="1200">
          <a:solidFill>
            <a:schemeClr val="tx1">
              <a:lumMod val="85000"/>
              <a:lumOff val="15000"/>
            </a:schemeClr>
          </a:solidFill>
          <a:latin typeface="DINPro-Regular" panose="02000503030000020004" pitchFamily="50" charset="0"/>
          <a:ea typeface="Roboto" pitchFamily="2" charset="0"/>
          <a:cs typeface="+mn-cs"/>
        </a:defRPr>
      </a:lvl4pPr>
      <a:lvl5pPr marL="1676438" indent="-335288" algn="l" defTabSz="1341150" rtl="0" eaLnBrk="1" latinLnBrk="0" hangingPunct="1">
        <a:lnSpc>
          <a:spcPct val="100000"/>
        </a:lnSpc>
        <a:spcBef>
          <a:spcPts val="0"/>
        </a:spcBef>
        <a:spcAft>
          <a:spcPts val="600"/>
        </a:spcAft>
        <a:buClrTx/>
        <a:buFont typeface="Arial" panose="020B0604020202020204" pitchFamily="34" charset="0"/>
        <a:buChar char="•"/>
        <a:defRPr sz="2800" kern="1200">
          <a:solidFill>
            <a:schemeClr val="tx1">
              <a:lumMod val="85000"/>
              <a:lumOff val="15000"/>
            </a:schemeClr>
          </a:solidFill>
          <a:latin typeface="DINPro-Regular" panose="02000503030000020004" pitchFamily="50" charset="0"/>
          <a:ea typeface="Roboto" pitchFamily="2" charset="0"/>
          <a:cs typeface="+mn-cs"/>
        </a:defRPr>
      </a:lvl5pPr>
      <a:lvl6pPr marL="192557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6pPr>
      <a:lvl7pPr marL="2177042"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7pPr>
      <a:lvl8pPr marL="243083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8pPr>
      <a:lvl9pPr marL="276146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CD77A-7B2D-4811-A391-1DEDB238EAAF}"/>
              </a:ext>
            </a:extLst>
          </p:cNvPr>
          <p:cNvSpPr/>
          <p:nvPr/>
        </p:nvSpPr>
        <p:spPr>
          <a:xfrm>
            <a:off x="0" y="0"/>
            <a:ext cx="17881600" cy="10077994"/>
          </a:xfrm>
          <a:prstGeom prst="rect">
            <a:avLst/>
          </a:prstGeom>
          <a:solidFill>
            <a:srgbClr val="F1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person&#10;&#10;Description automatically generated">
            <a:extLst>
              <a:ext uri="{FF2B5EF4-FFF2-40B4-BE49-F238E27FC236}">
                <a16:creationId xmlns:a16="http://schemas.microsoft.com/office/drawing/2014/main" id="{BBB73CD1-EA6F-481B-8C9F-FBC511673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7" name="Title 1">
            <a:extLst>
              <a:ext uri="{FF2B5EF4-FFF2-40B4-BE49-F238E27FC236}">
                <a16:creationId xmlns:a16="http://schemas.microsoft.com/office/drawing/2014/main" id="{AB62FBA9-B9AC-41B8-9561-B862AED26610}"/>
              </a:ext>
            </a:extLst>
          </p:cNvPr>
          <p:cNvSpPr txBox="1">
            <a:spLocks/>
          </p:cNvSpPr>
          <p:nvPr/>
        </p:nvSpPr>
        <p:spPr bwMode="black">
          <a:xfrm>
            <a:off x="7645400" y="1600200"/>
            <a:ext cx="9324368" cy="2667000"/>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vert="horz" lIns="182880" tIns="182880" rIns="182880" bIns="182880" rtlCol="0" anchor="t">
            <a:normAutofit/>
          </a:bodyPr>
          <a:lstStyle>
            <a:lvl1pPr algn="ctr" defTabSz="1341150" rtl="0" eaLnBrk="1" latinLnBrk="0" hangingPunct="1">
              <a:lnSpc>
                <a:spcPct val="90000"/>
              </a:lnSpc>
              <a:spcBef>
                <a:spcPct val="0"/>
              </a:spcBef>
              <a:buNone/>
              <a:defRPr sz="4107" kern="1200" cap="all" spc="293" baseline="0">
                <a:solidFill>
                  <a:schemeClr val="lt1"/>
                </a:solidFill>
                <a:latin typeface="DINPro-Black" panose="02000503030000020004" pitchFamily="50"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5200" dirty="0">
                <a:solidFill>
                  <a:srgbClr val="6A8E4E"/>
                </a:solidFill>
              </a:rPr>
              <a:t>ISLAND REGION VEHICLE ELECTRIFICATION STUDY</a:t>
            </a:r>
            <a:endParaRPr lang="en-US" sz="2000" spc="0" dirty="0">
              <a:solidFill>
                <a:schemeClr val="bg1"/>
              </a:solidFill>
            </a:endParaRPr>
          </a:p>
        </p:txBody>
      </p:sp>
      <p:sp>
        <p:nvSpPr>
          <p:cNvPr id="3" name="Title 1">
            <a:extLst>
              <a:ext uri="{FF2B5EF4-FFF2-40B4-BE49-F238E27FC236}">
                <a16:creationId xmlns:a16="http://schemas.microsoft.com/office/drawing/2014/main" id="{C0E84DAD-7DB5-4569-B07E-3D8746C34CC3}"/>
              </a:ext>
            </a:extLst>
          </p:cNvPr>
          <p:cNvSpPr txBox="1">
            <a:spLocks/>
          </p:cNvSpPr>
          <p:nvPr/>
        </p:nvSpPr>
        <p:spPr bwMode="black">
          <a:xfrm>
            <a:off x="7640320" y="4724400"/>
            <a:ext cx="9324368" cy="1905000"/>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vert="horz" lIns="182880" tIns="182880" rIns="182880" bIns="182880" rtlCol="0" anchor="t">
            <a:normAutofit/>
          </a:bodyPr>
          <a:lstStyle>
            <a:lvl1pPr algn="ctr" defTabSz="1341150" rtl="0" eaLnBrk="1" latinLnBrk="0" hangingPunct="1">
              <a:lnSpc>
                <a:spcPct val="90000"/>
              </a:lnSpc>
              <a:spcBef>
                <a:spcPct val="0"/>
              </a:spcBef>
              <a:buNone/>
              <a:defRPr sz="4107" kern="1200" cap="all" spc="293" baseline="0">
                <a:solidFill>
                  <a:schemeClr val="lt1"/>
                </a:solidFill>
                <a:latin typeface="DINPro-Black" panose="02000503030000020004" pitchFamily="50"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lnSpc>
                <a:spcPct val="110000"/>
              </a:lnSpc>
            </a:pPr>
            <a:r>
              <a:rPr lang="en-US" sz="2800" cap="none" spc="0" dirty="0">
                <a:solidFill>
                  <a:schemeClr val="bg1"/>
                </a:solidFill>
              </a:rPr>
              <a:t>Island Regional Transportation Planning Organization </a:t>
            </a:r>
          </a:p>
          <a:p>
            <a:pPr algn="l">
              <a:lnSpc>
                <a:spcPct val="110000"/>
              </a:lnSpc>
            </a:pPr>
            <a:r>
              <a:rPr lang="en-US" sz="2800" cap="none" spc="0" dirty="0">
                <a:solidFill>
                  <a:schemeClr val="bg1"/>
                </a:solidFill>
              </a:rPr>
              <a:t>TAC update</a:t>
            </a:r>
            <a:endParaRPr lang="en-US" sz="2800" spc="0" dirty="0">
              <a:solidFill>
                <a:schemeClr val="bg1"/>
              </a:solidFill>
            </a:endParaRPr>
          </a:p>
          <a:p>
            <a:pPr algn="l">
              <a:lnSpc>
                <a:spcPct val="110000"/>
              </a:lnSpc>
            </a:pPr>
            <a:r>
              <a:rPr lang="en-US" sz="2000" cap="none" spc="0" dirty="0">
                <a:solidFill>
                  <a:schemeClr val="bg1"/>
                </a:solidFill>
              </a:rPr>
              <a:t>January 14</a:t>
            </a:r>
            <a:r>
              <a:rPr lang="en-US" sz="2000" spc="0" dirty="0">
                <a:solidFill>
                  <a:schemeClr val="bg1"/>
                </a:solidFill>
              </a:rPr>
              <a:t>, 2020</a:t>
            </a:r>
          </a:p>
          <a:p>
            <a:pPr algn="l">
              <a:lnSpc>
                <a:spcPct val="110000"/>
              </a:lnSpc>
            </a:pPr>
            <a:endParaRPr lang="en-US" sz="2000" spc="0" dirty="0">
              <a:solidFill>
                <a:schemeClr val="accent6"/>
              </a:solidFill>
            </a:endParaRPr>
          </a:p>
        </p:txBody>
      </p:sp>
    </p:spTree>
    <p:extLst>
      <p:ext uri="{BB962C8B-B14F-4D97-AF65-F5344CB8AC3E}">
        <p14:creationId xmlns:p14="http://schemas.microsoft.com/office/powerpoint/2010/main" val="115894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03E03E8-50BB-443A-9BA1-09D73707A4FE}"/>
              </a:ext>
            </a:extLst>
          </p:cNvPr>
          <p:cNvSpPr>
            <a:spLocks noGrp="1"/>
          </p:cNvSpPr>
          <p:nvPr>
            <p:ph type="title"/>
          </p:nvPr>
        </p:nvSpPr>
        <p:spPr/>
        <p:txBody>
          <a:bodyPr/>
          <a:lstStyle/>
          <a:p>
            <a:r>
              <a:rPr lang="en-US" dirty="0"/>
              <a:t>BUILDING </a:t>
            </a:r>
            <a:r>
              <a:rPr lang="en-US" dirty="0" err="1"/>
              <a:t>CodeS</a:t>
            </a:r>
            <a:endParaRPr lang="en-US" dirty="0"/>
          </a:p>
        </p:txBody>
      </p:sp>
    </p:spTree>
    <p:extLst>
      <p:ext uri="{BB962C8B-B14F-4D97-AF65-F5344CB8AC3E}">
        <p14:creationId xmlns:p14="http://schemas.microsoft.com/office/powerpoint/2010/main" val="428970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BFAD89-9E3C-485B-BF87-84B7F1EA5067}"/>
              </a:ext>
            </a:extLst>
          </p:cNvPr>
          <p:cNvSpPr>
            <a:spLocks noGrp="1"/>
          </p:cNvSpPr>
          <p:nvPr>
            <p:ph type="sldNum" sz="quarter" idx="12"/>
          </p:nvPr>
        </p:nvSpPr>
        <p:spPr/>
        <p:txBody>
          <a:bodyPr/>
          <a:lstStyle/>
          <a:p>
            <a:fld id="{44C3FA5B-FFCF-42B1-88BC-8043FDB9BB79}" type="slidenum">
              <a:rPr lang="en-US" smtClean="0"/>
              <a:t>3</a:t>
            </a:fld>
            <a:endParaRPr lang="en-US"/>
          </a:p>
        </p:txBody>
      </p:sp>
      <p:sp>
        <p:nvSpPr>
          <p:cNvPr id="6" name="Title 5">
            <a:extLst>
              <a:ext uri="{FF2B5EF4-FFF2-40B4-BE49-F238E27FC236}">
                <a16:creationId xmlns:a16="http://schemas.microsoft.com/office/drawing/2014/main" id="{D4CAA706-41B7-416E-A88B-FCD7D7743EEC}"/>
              </a:ext>
            </a:extLst>
          </p:cNvPr>
          <p:cNvSpPr>
            <a:spLocks noGrp="1"/>
          </p:cNvSpPr>
          <p:nvPr>
            <p:ph type="title"/>
          </p:nvPr>
        </p:nvSpPr>
        <p:spPr/>
        <p:txBody>
          <a:bodyPr/>
          <a:lstStyle/>
          <a:p>
            <a:r>
              <a:rPr lang="en-US" dirty="0"/>
              <a:t>WHY CODES?</a:t>
            </a:r>
          </a:p>
        </p:txBody>
      </p:sp>
      <p:pic>
        <p:nvPicPr>
          <p:cNvPr id="5" name="Picture 4" descr="A picture containing diagram&#10;&#10;Description automatically generated">
            <a:extLst>
              <a:ext uri="{FF2B5EF4-FFF2-40B4-BE49-F238E27FC236}">
                <a16:creationId xmlns:a16="http://schemas.microsoft.com/office/drawing/2014/main" id="{3F54FE4E-F541-4E69-AAF0-11C0BD343160}"/>
              </a:ext>
            </a:extLst>
          </p:cNvPr>
          <p:cNvPicPr>
            <a:picLocks noChangeAspect="1"/>
          </p:cNvPicPr>
          <p:nvPr/>
        </p:nvPicPr>
        <p:blipFill rotWithShape="1">
          <a:blip r:embed="rId3">
            <a:clrChange>
              <a:clrFrom>
                <a:srgbClr val="F6E8E0"/>
              </a:clrFrom>
              <a:clrTo>
                <a:srgbClr val="F6E8E0">
                  <a:alpha val="0"/>
                </a:srgbClr>
              </a:clrTo>
            </a:clrChange>
            <a:extLst>
              <a:ext uri="{28A0092B-C50C-407E-A947-70E740481C1C}">
                <a14:useLocalDpi xmlns:a14="http://schemas.microsoft.com/office/drawing/2010/main" val="0"/>
              </a:ext>
            </a:extLst>
          </a:blip>
          <a:srcRect l="55869" t="41514" r="173" b="32167"/>
          <a:stretch/>
        </p:blipFill>
        <p:spPr>
          <a:xfrm>
            <a:off x="6502400" y="6840544"/>
            <a:ext cx="4276600" cy="1714834"/>
          </a:xfrm>
          <a:prstGeom prst="rect">
            <a:avLst/>
          </a:prstGeom>
        </p:spPr>
      </p:pic>
      <p:sp>
        <p:nvSpPr>
          <p:cNvPr id="12" name="Text Placeholder 10">
            <a:extLst>
              <a:ext uri="{FF2B5EF4-FFF2-40B4-BE49-F238E27FC236}">
                <a16:creationId xmlns:a16="http://schemas.microsoft.com/office/drawing/2014/main" id="{0BE0D7D3-F36B-4A4B-9F9C-C785CC0E6055}"/>
              </a:ext>
            </a:extLst>
          </p:cNvPr>
          <p:cNvSpPr txBox="1">
            <a:spLocks/>
          </p:cNvSpPr>
          <p:nvPr/>
        </p:nvSpPr>
        <p:spPr>
          <a:xfrm>
            <a:off x="1267473" y="4687894"/>
            <a:ext cx="4375546" cy="2237579"/>
          </a:xfrm>
          <a:prstGeom prst="rect">
            <a:avLst/>
          </a:prstGeom>
        </p:spPr>
        <p:txBody>
          <a:bodyPr vert="horz" lIns="91440" tIns="45720" rIns="91440" bIns="45720" rtlCol="0">
            <a:normAutofit/>
          </a:bodyPr>
          <a:lstStyle>
            <a:lvl1pPr marL="0" indent="0" algn="l" defTabSz="1341150" rtl="0" eaLnBrk="1" latinLnBrk="0" hangingPunct="1">
              <a:lnSpc>
                <a:spcPct val="100000"/>
              </a:lnSpc>
              <a:spcBef>
                <a:spcPts val="1200"/>
              </a:spcBef>
              <a:spcAft>
                <a:spcPts val="600"/>
              </a:spcAft>
              <a:buClrTx/>
              <a:buFont typeface="Arial" panose="020B0604020202020204" pitchFamily="34" charset="0"/>
              <a:buNone/>
              <a:defRPr sz="2800" b="1" kern="1200">
                <a:solidFill>
                  <a:schemeClr val="tx1"/>
                </a:solidFill>
                <a:latin typeface="DINPro-Regular" panose="02000503030000020004" pitchFamily="50" charset="0"/>
                <a:ea typeface="Roboto" pitchFamily="2" charset="0"/>
                <a:cs typeface="+mn-cs"/>
              </a:defRPr>
            </a:lvl1pPr>
            <a:lvl2pPr marL="335287" indent="0" algn="l" defTabSz="1341150" rtl="0" eaLnBrk="1" latinLnBrk="0" hangingPunct="1">
              <a:lnSpc>
                <a:spcPct val="100000"/>
              </a:lnSpc>
              <a:spcBef>
                <a:spcPts val="0"/>
              </a:spcBef>
              <a:spcAft>
                <a:spcPts val="12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2pPr>
            <a:lvl3pPr marL="670575"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3pPr>
            <a:lvl4pPr marL="1005862"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4pPr>
            <a:lvl5pPr marL="1341150"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5pPr>
            <a:lvl6pPr marL="192557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6pPr>
            <a:lvl7pPr marL="2177042"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7pPr>
            <a:lvl8pPr marL="243083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8pPr>
            <a:lvl9pPr marL="276146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9pPr>
          </a:lstStyle>
          <a:p>
            <a:r>
              <a:rPr lang="en-US" sz="2400" b="0" dirty="0"/>
              <a:t>Install electrical panel capacity with a dedicated branch circuit and a continuous raceway from the panel to the future EV parking spot.</a:t>
            </a:r>
            <a:endParaRPr lang="en-US" sz="3600" dirty="0"/>
          </a:p>
        </p:txBody>
      </p:sp>
      <p:sp>
        <p:nvSpPr>
          <p:cNvPr id="14" name="Text Placeholder 10">
            <a:extLst>
              <a:ext uri="{FF2B5EF4-FFF2-40B4-BE49-F238E27FC236}">
                <a16:creationId xmlns:a16="http://schemas.microsoft.com/office/drawing/2014/main" id="{33A696E7-29A8-4882-B2C5-1F0660A3FBDE}"/>
              </a:ext>
            </a:extLst>
          </p:cNvPr>
          <p:cNvSpPr txBox="1">
            <a:spLocks/>
          </p:cNvSpPr>
          <p:nvPr/>
        </p:nvSpPr>
        <p:spPr>
          <a:xfrm>
            <a:off x="1244599" y="1371600"/>
            <a:ext cx="15925801" cy="1240740"/>
          </a:xfrm>
          <a:prstGeom prst="rect">
            <a:avLst/>
          </a:prstGeom>
        </p:spPr>
        <p:txBody>
          <a:bodyPr vert="horz" lIns="91440" tIns="45720" rIns="91440" bIns="45720" rtlCol="0">
            <a:normAutofit/>
          </a:bodyPr>
          <a:lstStyle>
            <a:lvl1pPr marL="0" indent="0" algn="l" defTabSz="1341150" rtl="0" eaLnBrk="1" latinLnBrk="0" hangingPunct="1">
              <a:lnSpc>
                <a:spcPct val="100000"/>
              </a:lnSpc>
              <a:spcBef>
                <a:spcPts val="1200"/>
              </a:spcBef>
              <a:spcAft>
                <a:spcPts val="600"/>
              </a:spcAft>
              <a:buClrTx/>
              <a:buFont typeface="Arial" panose="020B0604020202020204" pitchFamily="34" charset="0"/>
              <a:buNone/>
              <a:defRPr sz="2800" b="1" kern="1200">
                <a:solidFill>
                  <a:schemeClr val="tx1"/>
                </a:solidFill>
                <a:latin typeface="DINPro-Regular" panose="02000503030000020004" pitchFamily="50" charset="0"/>
                <a:ea typeface="Roboto" pitchFamily="2" charset="0"/>
                <a:cs typeface="+mn-cs"/>
              </a:defRPr>
            </a:lvl1pPr>
            <a:lvl2pPr marL="335287" indent="0" algn="l" defTabSz="1341150" rtl="0" eaLnBrk="1" latinLnBrk="0" hangingPunct="1">
              <a:lnSpc>
                <a:spcPct val="100000"/>
              </a:lnSpc>
              <a:spcBef>
                <a:spcPts val="0"/>
              </a:spcBef>
              <a:spcAft>
                <a:spcPts val="12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2pPr>
            <a:lvl3pPr marL="670575"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3pPr>
            <a:lvl4pPr marL="1005862"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4pPr>
            <a:lvl5pPr marL="1341150"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5pPr>
            <a:lvl6pPr marL="192557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6pPr>
            <a:lvl7pPr marL="2177042"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7pPr>
            <a:lvl8pPr marL="243083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8pPr>
            <a:lvl9pPr marL="276146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9pPr>
          </a:lstStyle>
          <a:p>
            <a:r>
              <a:rPr lang="en-US" sz="3200" b="0" dirty="0">
                <a:latin typeface="DINPro-Black" panose="02000503030000020004" pitchFamily="50" charset="0"/>
              </a:rPr>
              <a:t>Updating building codes will ensure new homes, buildings, and parking facilities will be ready for electric vehicles and avoid expensive retrofit costs in the future</a:t>
            </a:r>
          </a:p>
        </p:txBody>
      </p:sp>
      <p:pic>
        <p:nvPicPr>
          <p:cNvPr id="15" name="Picture 14" descr="A picture containing diagram&#10;&#10;Description automatically generated">
            <a:extLst>
              <a:ext uri="{FF2B5EF4-FFF2-40B4-BE49-F238E27FC236}">
                <a16:creationId xmlns:a16="http://schemas.microsoft.com/office/drawing/2014/main" id="{C65776C0-446E-485A-B5EC-92BA18154BD4}"/>
              </a:ext>
            </a:extLst>
          </p:cNvPr>
          <p:cNvPicPr>
            <a:picLocks noChangeAspect="1"/>
          </p:cNvPicPr>
          <p:nvPr/>
        </p:nvPicPr>
        <p:blipFill rotWithShape="1">
          <a:blip r:embed="rId3">
            <a:clrChange>
              <a:clrFrom>
                <a:srgbClr val="F6E8E0"/>
              </a:clrFrom>
              <a:clrTo>
                <a:srgbClr val="F6E8E0">
                  <a:alpha val="0"/>
                </a:srgbClr>
              </a:clrTo>
            </a:clrChange>
            <a:extLst>
              <a:ext uri="{28A0092B-C50C-407E-A947-70E740481C1C}">
                <a14:useLocalDpi xmlns:a14="http://schemas.microsoft.com/office/drawing/2010/main" val="0"/>
              </a:ext>
            </a:extLst>
          </a:blip>
          <a:srcRect l="56042" t="6428" b="67251"/>
          <a:stretch/>
        </p:blipFill>
        <p:spPr>
          <a:xfrm>
            <a:off x="939800" y="6840545"/>
            <a:ext cx="4276600" cy="171483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7B78FB30-0EA5-4FFC-A941-6B5AFEC082A5}"/>
              </a:ext>
            </a:extLst>
          </p:cNvPr>
          <p:cNvPicPr>
            <a:picLocks noChangeAspect="1"/>
          </p:cNvPicPr>
          <p:nvPr/>
        </p:nvPicPr>
        <p:blipFill rotWithShape="1">
          <a:blip r:embed="rId3">
            <a:clrChange>
              <a:clrFrom>
                <a:srgbClr val="F6E8E0"/>
              </a:clrFrom>
              <a:clrTo>
                <a:srgbClr val="F6E8E0">
                  <a:alpha val="0"/>
                </a:srgbClr>
              </a:clrTo>
            </a:clrChange>
            <a:extLst>
              <a:ext uri="{28A0092B-C50C-407E-A947-70E740481C1C}">
                <a14:useLocalDpi xmlns:a14="http://schemas.microsoft.com/office/drawing/2010/main" val="0"/>
              </a:ext>
            </a:extLst>
          </a:blip>
          <a:srcRect l="56042" t="73681"/>
          <a:stretch/>
        </p:blipFill>
        <p:spPr>
          <a:xfrm>
            <a:off x="12369800" y="6821494"/>
            <a:ext cx="4276600" cy="1714834"/>
          </a:xfrm>
          <a:prstGeom prst="rect">
            <a:avLst/>
          </a:prstGeom>
        </p:spPr>
      </p:pic>
      <p:sp>
        <p:nvSpPr>
          <p:cNvPr id="17" name="TextBox 16">
            <a:extLst>
              <a:ext uri="{FF2B5EF4-FFF2-40B4-BE49-F238E27FC236}">
                <a16:creationId xmlns:a16="http://schemas.microsoft.com/office/drawing/2014/main" id="{777586B7-A2F3-46C6-A8F7-29317D237539}"/>
              </a:ext>
            </a:extLst>
          </p:cNvPr>
          <p:cNvSpPr txBox="1"/>
          <p:nvPr/>
        </p:nvSpPr>
        <p:spPr>
          <a:xfrm>
            <a:off x="1267472" y="4058446"/>
            <a:ext cx="2628668" cy="584775"/>
          </a:xfrm>
          <a:prstGeom prst="rect">
            <a:avLst/>
          </a:prstGeom>
          <a:noFill/>
        </p:spPr>
        <p:txBody>
          <a:bodyPr wrap="none" rtlCol="0">
            <a:spAutoFit/>
          </a:bodyPr>
          <a:lstStyle/>
          <a:p>
            <a:r>
              <a:rPr lang="en-US" sz="3200" dirty="0">
                <a:solidFill>
                  <a:schemeClr val="accent1"/>
                </a:solidFill>
                <a:latin typeface="DINPro-Black" panose="02000503030000020004" pitchFamily="50" charset="0"/>
              </a:rPr>
              <a:t>EV-CAPABLE</a:t>
            </a:r>
          </a:p>
        </p:txBody>
      </p:sp>
      <p:sp>
        <p:nvSpPr>
          <p:cNvPr id="18" name="TextBox 17">
            <a:extLst>
              <a:ext uri="{FF2B5EF4-FFF2-40B4-BE49-F238E27FC236}">
                <a16:creationId xmlns:a16="http://schemas.microsoft.com/office/drawing/2014/main" id="{F7350D14-8F18-4805-BB6C-B2DB7B3DAB66}"/>
              </a:ext>
            </a:extLst>
          </p:cNvPr>
          <p:cNvSpPr txBox="1"/>
          <p:nvPr/>
        </p:nvSpPr>
        <p:spPr>
          <a:xfrm>
            <a:off x="6788741" y="4038602"/>
            <a:ext cx="4267240" cy="584775"/>
          </a:xfrm>
          <a:prstGeom prst="rect">
            <a:avLst/>
          </a:prstGeom>
          <a:noFill/>
        </p:spPr>
        <p:txBody>
          <a:bodyPr wrap="square" rtlCol="0">
            <a:spAutoFit/>
          </a:bodyPr>
          <a:lstStyle/>
          <a:p>
            <a:r>
              <a:rPr lang="en-US" sz="3200" dirty="0">
                <a:solidFill>
                  <a:schemeClr val="accent1"/>
                </a:solidFill>
                <a:latin typeface="DINPro-Black" panose="02000503030000020004" pitchFamily="50" charset="0"/>
              </a:rPr>
              <a:t>EVSE-READY OUTLET</a:t>
            </a:r>
          </a:p>
        </p:txBody>
      </p:sp>
      <p:sp>
        <p:nvSpPr>
          <p:cNvPr id="19" name="TextBox 18">
            <a:extLst>
              <a:ext uri="{FF2B5EF4-FFF2-40B4-BE49-F238E27FC236}">
                <a16:creationId xmlns:a16="http://schemas.microsoft.com/office/drawing/2014/main" id="{031756A3-68C8-4793-8FA6-D64EDD87907C}"/>
              </a:ext>
            </a:extLst>
          </p:cNvPr>
          <p:cNvSpPr txBox="1"/>
          <p:nvPr/>
        </p:nvSpPr>
        <p:spPr>
          <a:xfrm>
            <a:off x="12687787" y="4038600"/>
            <a:ext cx="3484672" cy="584775"/>
          </a:xfrm>
          <a:prstGeom prst="rect">
            <a:avLst/>
          </a:prstGeom>
          <a:noFill/>
        </p:spPr>
        <p:txBody>
          <a:bodyPr wrap="none" rtlCol="0">
            <a:spAutoFit/>
          </a:bodyPr>
          <a:lstStyle/>
          <a:p>
            <a:r>
              <a:rPr lang="en-US" sz="3200" dirty="0">
                <a:solidFill>
                  <a:schemeClr val="accent1"/>
                </a:solidFill>
                <a:latin typeface="DINPro-Black" panose="02000503030000020004" pitchFamily="50" charset="0"/>
              </a:rPr>
              <a:t>EVSE-INSTALLED</a:t>
            </a:r>
          </a:p>
        </p:txBody>
      </p:sp>
      <p:cxnSp>
        <p:nvCxnSpPr>
          <p:cNvPr id="20" name="Straight Connector 19">
            <a:extLst>
              <a:ext uri="{FF2B5EF4-FFF2-40B4-BE49-F238E27FC236}">
                <a16:creationId xmlns:a16="http://schemas.microsoft.com/office/drawing/2014/main" id="{C2833897-A712-4674-8046-1E4263E2BCC6}"/>
              </a:ext>
            </a:extLst>
          </p:cNvPr>
          <p:cNvCxnSpPr>
            <a:cxnSpLocks/>
          </p:cNvCxnSpPr>
          <p:nvPr/>
        </p:nvCxnSpPr>
        <p:spPr>
          <a:xfrm>
            <a:off x="12217400" y="3637753"/>
            <a:ext cx="0" cy="55824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470344-E583-4729-9F9A-9DCF2D389368}"/>
              </a:ext>
            </a:extLst>
          </p:cNvPr>
          <p:cNvCxnSpPr>
            <a:cxnSpLocks/>
          </p:cNvCxnSpPr>
          <p:nvPr/>
        </p:nvCxnSpPr>
        <p:spPr>
          <a:xfrm>
            <a:off x="6397795" y="3637753"/>
            <a:ext cx="0" cy="55824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A70B80E0-7561-426C-87FF-93FD434ABB64}"/>
              </a:ext>
            </a:extLst>
          </p:cNvPr>
          <p:cNvSpPr txBox="1">
            <a:spLocks/>
          </p:cNvSpPr>
          <p:nvPr/>
        </p:nvSpPr>
        <p:spPr>
          <a:xfrm>
            <a:off x="6788741" y="4687894"/>
            <a:ext cx="4644456" cy="2237579"/>
          </a:xfrm>
          <a:prstGeom prst="rect">
            <a:avLst/>
          </a:prstGeom>
        </p:spPr>
        <p:txBody>
          <a:bodyPr vert="horz" lIns="91440" tIns="45720" rIns="91440" bIns="45720" rtlCol="0">
            <a:normAutofit/>
          </a:bodyPr>
          <a:lstStyle>
            <a:lvl1pPr marL="0" indent="0" algn="l" defTabSz="1341150" rtl="0" eaLnBrk="1" latinLnBrk="0" hangingPunct="1">
              <a:lnSpc>
                <a:spcPct val="100000"/>
              </a:lnSpc>
              <a:spcBef>
                <a:spcPts val="1200"/>
              </a:spcBef>
              <a:spcAft>
                <a:spcPts val="600"/>
              </a:spcAft>
              <a:buClrTx/>
              <a:buFont typeface="Arial" panose="020B0604020202020204" pitchFamily="34" charset="0"/>
              <a:buNone/>
              <a:defRPr sz="2800" b="1" kern="1200">
                <a:solidFill>
                  <a:schemeClr val="tx1"/>
                </a:solidFill>
                <a:latin typeface="DINPro-Regular" panose="02000503030000020004" pitchFamily="50" charset="0"/>
                <a:ea typeface="Roboto" pitchFamily="2" charset="0"/>
                <a:cs typeface="+mn-cs"/>
              </a:defRPr>
            </a:lvl1pPr>
            <a:lvl2pPr marL="335287" indent="0" algn="l" defTabSz="1341150" rtl="0" eaLnBrk="1" latinLnBrk="0" hangingPunct="1">
              <a:lnSpc>
                <a:spcPct val="100000"/>
              </a:lnSpc>
              <a:spcBef>
                <a:spcPts val="0"/>
              </a:spcBef>
              <a:spcAft>
                <a:spcPts val="12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2pPr>
            <a:lvl3pPr marL="670575"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3pPr>
            <a:lvl4pPr marL="1005862"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4pPr>
            <a:lvl5pPr marL="1341150"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5pPr>
            <a:lvl6pPr marL="192557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6pPr>
            <a:lvl7pPr marL="2177042"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7pPr>
            <a:lvl8pPr marL="243083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8pPr>
            <a:lvl9pPr marL="276146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9pPr>
          </a:lstStyle>
          <a:p>
            <a:r>
              <a:rPr lang="en-US" sz="2400" b="0" dirty="0"/>
              <a:t>Install electrical panel capacity and raceway with conduit to terminate in a junction box or 240-volt charging outlet</a:t>
            </a:r>
            <a:endParaRPr lang="en-US" sz="3600" dirty="0"/>
          </a:p>
        </p:txBody>
      </p:sp>
      <p:sp>
        <p:nvSpPr>
          <p:cNvPr id="25" name="Text Placeholder 10">
            <a:extLst>
              <a:ext uri="{FF2B5EF4-FFF2-40B4-BE49-F238E27FC236}">
                <a16:creationId xmlns:a16="http://schemas.microsoft.com/office/drawing/2014/main" id="{CFAD088A-D56D-4E93-ACA6-86410C71EF11}"/>
              </a:ext>
            </a:extLst>
          </p:cNvPr>
          <p:cNvSpPr txBox="1">
            <a:spLocks/>
          </p:cNvSpPr>
          <p:nvPr/>
        </p:nvSpPr>
        <p:spPr>
          <a:xfrm>
            <a:off x="12690317" y="4687894"/>
            <a:ext cx="4480084" cy="2237579"/>
          </a:xfrm>
          <a:prstGeom prst="rect">
            <a:avLst/>
          </a:prstGeom>
        </p:spPr>
        <p:txBody>
          <a:bodyPr vert="horz" lIns="91440" tIns="45720" rIns="91440" bIns="45720" rtlCol="0">
            <a:normAutofit/>
          </a:bodyPr>
          <a:lstStyle>
            <a:lvl1pPr marL="0" indent="0" algn="l" defTabSz="1341150" rtl="0" eaLnBrk="1" latinLnBrk="0" hangingPunct="1">
              <a:lnSpc>
                <a:spcPct val="100000"/>
              </a:lnSpc>
              <a:spcBef>
                <a:spcPts val="1200"/>
              </a:spcBef>
              <a:spcAft>
                <a:spcPts val="600"/>
              </a:spcAft>
              <a:buClrTx/>
              <a:buFont typeface="Arial" panose="020B0604020202020204" pitchFamily="34" charset="0"/>
              <a:buNone/>
              <a:defRPr sz="2800" b="1" kern="1200">
                <a:solidFill>
                  <a:schemeClr val="tx1"/>
                </a:solidFill>
                <a:latin typeface="DINPro-Regular" panose="02000503030000020004" pitchFamily="50" charset="0"/>
                <a:ea typeface="Roboto" pitchFamily="2" charset="0"/>
                <a:cs typeface="+mn-cs"/>
              </a:defRPr>
            </a:lvl1pPr>
            <a:lvl2pPr marL="335287" indent="0" algn="l" defTabSz="1341150" rtl="0" eaLnBrk="1" latinLnBrk="0" hangingPunct="1">
              <a:lnSpc>
                <a:spcPct val="100000"/>
              </a:lnSpc>
              <a:spcBef>
                <a:spcPts val="0"/>
              </a:spcBef>
              <a:spcAft>
                <a:spcPts val="12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2pPr>
            <a:lvl3pPr marL="670575"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3pPr>
            <a:lvl4pPr marL="1005862"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4pPr>
            <a:lvl5pPr marL="1341150"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solidFill>
                <a:latin typeface="DINPro-Regular" panose="02000503030000020004" pitchFamily="50" charset="0"/>
                <a:ea typeface="Roboto" pitchFamily="2" charset="0"/>
                <a:cs typeface="+mn-cs"/>
              </a:defRPr>
            </a:lvl5pPr>
            <a:lvl6pPr marL="192557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6pPr>
            <a:lvl7pPr marL="2177042"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7pPr>
            <a:lvl8pPr marL="243083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8pPr>
            <a:lvl9pPr marL="276146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9pPr>
          </a:lstStyle>
          <a:p>
            <a:r>
              <a:rPr lang="en-US" sz="2400" b="0" dirty="0"/>
              <a:t>Install a set number of Level 2 EV charging stations</a:t>
            </a:r>
            <a:endParaRPr lang="en-US" sz="3600" b="0" dirty="0"/>
          </a:p>
          <a:p>
            <a:endParaRPr lang="en-US" sz="3600" dirty="0"/>
          </a:p>
        </p:txBody>
      </p:sp>
      <p:sp>
        <p:nvSpPr>
          <p:cNvPr id="34" name="Text Placeholder 10">
            <a:extLst>
              <a:ext uri="{FF2B5EF4-FFF2-40B4-BE49-F238E27FC236}">
                <a16:creationId xmlns:a16="http://schemas.microsoft.com/office/drawing/2014/main" id="{2EBF4565-8806-4E7E-B34C-605A8BD8E764}"/>
              </a:ext>
            </a:extLst>
          </p:cNvPr>
          <p:cNvSpPr txBox="1">
            <a:spLocks/>
          </p:cNvSpPr>
          <p:nvPr/>
        </p:nvSpPr>
        <p:spPr>
          <a:xfrm>
            <a:off x="12450306" y="9448800"/>
            <a:ext cx="4488904" cy="313436"/>
          </a:xfrm>
          <a:prstGeom prst="rect">
            <a:avLst/>
          </a:prstGeom>
          <a:noFill/>
        </p:spPr>
        <p:txBody>
          <a:bodyPr vert="horz" lIns="182880" tIns="45720" rIns="91440" bIns="45720" rtlCol="0" anchor="t" anchorCtr="0">
            <a:normAutofit lnSpcReduction="10000"/>
          </a:bodyPr>
          <a:lstStyle>
            <a:lvl1pPr marL="0" indent="0" algn="l" defTabSz="1341150" rtl="0" eaLnBrk="1" latinLnBrk="0" hangingPunct="1">
              <a:lnSpc>
                <a:spcPct val="100000"/>
              </a:lnSpc>
              <a:spcBef>
                <a:spcPts val="1200"/>
              </a:spcBef>
              <a:spcAft>
                <a:spcPts val="600"/>
              </a:spcAft>
              <a:buClrTx/>
              <a:buFont typeface="Arial" panose="020B0604020202020204" pitchFamily="34" charset="0"/>
              <a:buNone/>
              <a:defRPr sz="4400" b="0" kern="1200">
                <a:solidFill>
                  <a:srgbClr val="6A8E4E"/>
                </a:solidFill>
                <a:latin typeface="DINPro-Regular" panose="02000503030000020004" pitchFamily="50" charset="0"/>
                <a:ea typeface="Roboto" pitchFamily="2" charset="0"/>
                <a:cs typeface="+mn-cs"/>
              </a:defRPr>
            </a:lvl1pPr>
            <a:lvl2pPr marL="670575" indent="0" algn="l" defTabSz="1341150" rtl="0" eaLnBrk="1" latinLnBrk="0" hangingPunct="1">
              <a:lnSpc>
                <a:spcPct val="100000"/>
              </a:lnSpc>
              <a:spcBef>
                <a:spcPts val="0"/>
              </a:spcBef>
              <a:spcAft>
                <a:spcPts val="600"/>
              </a:spcAft>
              <a:buClrTx/>
              <a:buFont typeface="Arial" panose="020B0604020202020204" pitchFamily="34" charset="0"/>
              <a:buNone/>
              <a:defRPr sz="2933" kern="1200">
                <a:solidFill>
                  <a:schemeClr val="tx1">
                    <a:tint val="75000"/>
                  </a:schemeClr>
                </a:solidFill>
                <a:latin typeface="DINPro-Regular" panose="02000503030000020004" pitchFamily="50" charset="0"/>
                <a:ea typeface="Roboto" pitchFamily="2" charset="0"/>
                <a:cs typeface="+mn-cs"/>
              </a:defRPr>
            </a:lvl2pPr>
            <a:lvl3pPr marL="1341150" indent="0" algn="l" defTabSz="1341150" rtl="0" eaLnBrk="1" latinLnBrk="0" hangingPunct="1">
              <a:lnSpc>
                <a:spcPct val="100000"/>
              </a:lnSpc>
              <a:spcBef>
                <a:spcPts val="0"/>
              </a:spcBef>
              <a:spcAft>
                <a:spcPts val="600"/>
              </a:spcAft>
              <a:buClrTx/>
              <a:buFont typeface="Arial" panose="020B0604020202020204" pitchFamily="34" charset="0"/>
              <a:buNone/>
              <a:defRPr sz="2640" kern="1200">
                <a:solidFill>
                  <a:schemeClr val="tx1">
                    <a:tint val="75000"/>
                  </a:schemeClr>
                </a:solidFill>
                <a:latin typeface="DINPro-Regular" panose="02000503030000020004" pitchFamily="50" charset="0"/>
                <a:ea typeface="Roboto" pitchFamily="2" charset="0"/>
                <a:cs typeface="+mn-cs"/>
              </a:defRPr>
            </a:lvl3pPr>
            <a:lvl4pPr marL="2011726"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tint val="75000"/>
                  </a:schemeClr>
                </a:solidFill>
                <a:latin typeface="DINPro-Regular" panose="02000503030000020004" pitchFamily="50" charset="0"/>
                <a:ea typeface="Roboto" pitchFamily="2" charset="0"/>
                <a:cs typeface="+mn-cs"/>
              </a:defRPr>
            </a:lvl4pPr>
            <a:lvl5pPr marL="2682301"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tint val="75000"/>
                  </a:schemeClr>
                </a:solidFill>
                <a:latin typeface="DINPro-Regular" panose="02000503030000020004" pitchFamily="50" charset="0"/>
                <a:ea typeface="Roboto" pitchFamily="2" charset="0"/>
                <a:cs typeface="+mn-cs"/>
              </a:defRPr>
            </a:lvl5pPr>
            <a:lvl6pPr marL="3352876" indent="0" algn="l" defTabSz="1341150" rtl="0" eaLnBrk="1" latinLnBrk="0" hangingPunct="1">
              <a:lnSpc>
                <a:spcPct val="100000"/>
              </a:lnSpc>
              <a:spcBef>
                <a:spcPts val="1467"/>
              </a:spcBef>
              <a:buClr>
                <a:schemeClr val="accent2"/>
              </a:buClr>
              <a:buFont typeface="Arial" panose="020B0604020202020204" pitchFamily="34" charset="0"/>
              <a:buNone/>
              <a:defRPr sz="2347" kern="1200">
                <a:solidFill>
                  <a:schemeClr val="tx1">
                    <a:tint val="75000"/>
                  </a:schemeClr>
                </a:solidFill>
                <a:latin typeface="+mn-lt"/>
                <a:ea typeface="+mn-ea"/>
                <a:cs typeface="+mn-cs"/>
              </a:defRPr>
            </a:lvl6pPr>
            <a:lvl7pPr marL="4023451" indent="0" algn="l" defTabSz="1341150" rtl="0" eaLnBrk="1" latinLnBrk="0" hangingPunct="1">
              <a:lnSpc>
                <a:spcPct val="100000"/>
              </a:lnSpc>
              <a:spcBef>
                <a:spcPts val="1467"/>
              </a:spcBef>
              <a:buClr>
                <a:schemeClr val="accent2"/>
              </a:buClr>
              <a:buFont typeface="Arial" panose="020B0604020202020204" pitchFamily="34" charset="0"/>
              <a:buNone/>
              <a:defRPr sz="2347" kern="1200">
                <a:solidFill>
                  <a:schemeClr val="tx1">
                    <a:tint val="75000"/>
                  </a:schemeClr>
                </a:solidFill>
                <a:latin typeface="+mn-lt"/>
                <a:ea typeface="+mn-ea"/>
                <a:cs typeface="+mn-cs"/>
              </a:defRPr>
            </a:lvl7pPr>
            <a:lvl8pPr marL="4694027" indent="0" algn="l" defTabSz="1341150" rtl="0" eaLnBrk="1" latinLnBrk="0" hangingPunct="1">
              <a:lnSpc>
                <a:spcPct val="100000"/>
              </a:lnSpc>
              <a:spcBef>
                <a:spcPts val="1467"/>
              </a:spcBef>
              <a:buClr>
                <a:schemeClr val="accent2"/>
              </a:buClr>
              <a:buFont typeface="Arial" panose="020B0604020202020204" pitchFamily="34" charset="0"/>
              <a:buNone/>
              <a:defRPr sz="2347" kern="1200" baseline="0">
                <a:solidFill>
                  <a:schemeClr val="tx1">
                    <a:tint val="75000"/>
                  </a:schemeClr>
                </a:solidFill>
                <a:latin typeface="+mn-lt"/>
                <a:ea typeface="+mn-ea"/>
                <a:cs typeface="+mn-cs"/>
              </a:defRPr>
            </a:lvl8pPr>
            <a:lvl9pPr marL="5364602" indent="0" algn="l" defTabSz="1341150" rtl="0" eaLnBrk="1" latinLnBrk="0" hangingPunct="1">
              <a:lnSpc>
                <a:spcPct val="100000"/>
              </a:lnSpc>
              <a:spcBef>
                <a:spcPts val="1467"/>
              </a:spcBef>
              <a:buClr>
                <a:schemeClr val="accent2"/>
              </a:buClr>
              <a:buFont typeface="Arial" panose="020B0604020202020204" pitchFamily="34" charset="0"/>
              <a:buNone/>
              <a:defRPr sz="2347" kern="1200" baseline="0">
                <a:solidFill>
                  <a:schemeClr val="tx1">
                    <a:tint val="75000"/>
                  </a:schemeClr>
                </a:solidFill>
                <a:latin typeface="+mn-lt"/>
                <a:ea typeface="+mn-ea"/>
                <a:cs typeface="+mn-cs"/>
              </a:defRPr>
            </a:lvl9pPr>
          </a:lstStyle>
          <a:p>
            <a:r>
              <a:rPr lang="en-US" sz="1600" dirty="0">
                <a:solidFill>
                  <a:schemeClr val="tx1"/>
                </a:solidFill>
              </a:rPr>
              <a:t>Source: Southwest Energy Efficiency Project</a:t>
            </a:r>
          </a:p>
        </p:txBody>
      </p:sp>
      <p:sp>
        <p:nvSpPr>
          <p:cNvPr id="35" name="Footer Placeholder 2">
            <a:extLst>
              <a:ext uri="{FF2B5EF4-FFF2-40B4-BE49-F238E27FC236}">
                <a16:creationId xmlns:a16="http://schemas.microsoft.com/office/drawing/2014/main" id="{4315B515-8DA0-4B2B-8BDE-995FD17AD84D}"/>
              </a:ext>
            </a:extLst>
          </p:cNvPr>
          <p:cNvSpPr>
            <a:spLocks noGrp="1"/>
          </p:cNvSpPr>
          <p:nvPr>
            <p:ph type="ftr" sz="quarter" idx="11"/>
          </p:nvPr>
        </p:nvSpPr>
        <p:spPr>
          <a:xfrm>
            <a:off x="314961" y="9362338"/>
            <a:ext cx="8655077" cy="469392"/>
          </a:xfrm>
        </p:spPr>
        <p:txBody>
          <a:bodyPr/>
          <a:lstStyle/>
          <a:p>
            <a:r>
              <a:rPr lang="en-US" dirty="0"/>
              <a:t>Island Region Vehicle Electrification Study</a:t>
            </a:r>
          </a:p>
        </p:txBody>
      </p:sp>
      <p:sp>
        <p:nvSpPr>
          <p:cNvPr id="22" name="TextBox 21">
            <a:extLst>
              <a:ext uri="{FF2B5EF4-FFF2-40B4-BE49-F238E27FC236}">
                <a16:creationId xmlns:a16="http://schemas.microsoft.com/office/drawing/2014/main" id="{37826F63-B6E8-49B6-8BDB-5C1562EA4980}"/>
              </a:ext>
            </a:extLst>
          </p:cNvPr>
          <p:cNvSpPr txBox="1"/>
          <p:nvPr/>
        </p:nvSpPr>
        <p:spPr>
          <a:xfrm>
            <a:off x="1244598" y="2920425"/>
            <a:ext cx="15855951" cy="584775"/>
          </a:xfrm>
          <a:prstGeom prst="rect">
            <a:avLst/>
          </a:prstGeom>
          <a:solidFill>
            <a:srgbClr val="A5C18F"/>
          </a:solidFill>
        </p:spPr>
        <p:txBody>
          <a:bodyPr wrap="square" rtlCol="0">
            <a:spAutoFit/>
          </a:bodyPr>
          <a:lstStyle/>
          <a:p>
            <a:r>
              <a:rPr lang="en-US" sz="3200" dirty="0">
                <a:solidFill>
                  <a:schemeClr val="bg1"/>
                </a:solidFill>
                <a:latin typeface="DINPro-Black" panose="02000503030000020004" pitchFamily="50" charset="0"/>
              </a:rPr>
              <a:t>EV-READY CODE TYPES</a:t>
            </a:r>
          </a:p>
        </p:txBody>
      </p:sp>
    </p:spTree>
    <p:extLst>
      <p:ext uri="{BB962C8B-B14F-4D97-AF65-F5344CB8AC3E}">
        <p14:creationId xmlns:p14="http://schemas.microsoft.com/office/powerpoint/2010/main" val="199377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BFAD89-9E3C-485B-BF87-84B7F1EA5067}"/>
              </a:ext>
            </a:extLst>
          </p:cNvPr>
          <p:cNvSpPr>
            <a:spLocks noGrp="1"/>
          </p:cNvSpPr>
          <p:nvPr>
            <p:ph type="sldNum" sz="quarter" idx="12"/>
          </p:nvPr>
        </p:nvSpPr>
        <p:spPr/>
        <p:txBody>
          <a:bodyPr/>
          <a:lstStyle/>
          <a:p>
            <a:fld id="{44C3FA5B-FFCF-42B1-88BC-8043FDB9BB79}" type="slidenum">
              <a:rPr lang="en-US" smtClean="0"/>
              <a:t>4</a:t>
            </a:fld>
            <a:endParaRPr lang="en-US"/>
          </a:p>
        </p:txBody>
      </p:sp>
      <p:sp>
        <p:nvSpPr>
          <p:cNvPr id="6" name="Title 5">
            <a:extLst>
              <a:ext uri="{FF2B5EF4-FFF2-40B4-BE49-F238E27FC236}">
                <a16:creationId xmlns:a16="http://schemas.microsoft.com/office/drawing/2014/main" id="{D4CAA706-41B7-416E-A88B-FCD7D7743EEC}"/>
              </a:ext>
            </a:extLst>
          </p:cNvPr>
          <p:cNvSpPr>
            <a:spLocks noGrp="1"/>
          </p:cNvSpPr>
          <p:nvPr>
            <p:ph type="title"/>
          </p:nvPr>
        </p:nvSpPr>
        <p:spPr/>
        <p:txBody>
          <a:bodyPr/>
          <a:lstStyle/>
          <a:p>
            <a:r>
              <a:rPr lang="en-US" dirty="0"/>
              <a:t>Who HAS adopted building codes?</a:t>
            </a:r>
          </a:p>
        </p:txBody>
      </p:sp>
      <p:sp>
        <p:nvSpPr>
          <p:cNvPr id="28" name="Text Placeholder 10">
            <a:extLst>
              <a:ext uri="{FF2B5EF4-FFF2-40B4-BE49-F238E27FC236}">
                <a16:creationId xmlns:a16="http://schemas.microsoft.com/office/drawing/2014/main" id="{F6776D63-CEBA-4E47-B7CF-31D2F59987BA}"/>
              </a:ext>
            </a:extLst>
          </p:cNvPr>
          <p:cNvSpPr txBox="1">
            <a:spLocks/>
          </p:cNvSpPr>
          <p:nvPr/>
        </p:nvSpPr>
        <p:spPr>
          <a:xfrm>
            <a:off x="12450306" y="9448800"/>
            <a:ext cx="4488904" cy="313436"/>
          </a:xfrm>
          <a:prstGeom prst="rect">
            <a:avLst/>
          </a:prstGeom>
          <a:noFill/>
        </p:spPr>
        <p:txBody>
          <a:bodyPr vert="horz" lIns="182880" tIns="45720" rIns="91440" bIns="45720" rtlCol="0" anchor="t" anchorCtr="0">
            <a:normAutofit lnSpcReduction="10000"/>
          </a:bodyPr>
          <a:lstStyle>
            <a:lvl1pPr marL="0" indent="0" algn="l" defTabSz="1341150" rtl="0" eaLnBrk="1" latinLnBrk="0" hangingPunct="1">
              <a:lnSpc>
                <a:spcPct val="100000"/>
              </a:lnSpc>
              <a:spcBef>
                <a:spcPts val="1200"/>
              </a:spcBef>
              <a:spcAft>
                <a:spcPts val="600"/>
              </a:spcAft>
              <a:buClrTx/>
              <a:buFont typeface="Arial" panose="020B0604020202020204" pitchFamily="34" charset="0"/>
              <a:buNone/>
              <a:defRPr sz="4400" b="0" kern="1200">
                <a:solidFill>
                  <a:srgbClr val="6A8E4E"/>
                </a:solidFill>
                <a:latin typeface="DINPro-Regular" panose="02000503030000020004" pitchFamily="50" charset="0"/>
                <a:ea typeface="Roboto" pitchFamily="2" charset="0"/>
                <a:cs typeface="+mn-cs"/>
              </a:defRPr>
            </a:lvl1pPr>
            <a:lvl2pPr marL="670575" indent="0" algn="l" defTabSz="1341150" rtl="0" eaLnBrk="1" latinLnBrk="0" hangingPunct="1">
              <a:lnSpc>
                <a:spcPct val="100000"/>
              </a:lnSpc>
              <a:spcBef>
                <a:spcPts val="0"/>
              </a:spcBef>
              <a:spcAft>
                <a:spcPts val="600"/>
              </a:spcAft>
              <a:buClrTx/>
              <a:buFont typeface="Arial" panose="020B0604020202020204" pitchFamily="34" charset="0"/>
              <a:buNone/>
              <a:defRPr sz="2933" kern="1200">
                <a:solidFill>
                  <a:schemeClr val="tx1">
                    <a:tint val="75000"/>
                  </a:schemeClr>
                </a:solidFill>
                <a:latin typeface="DINPro-Regular" panose="02000503030000020004" pitchFamily="50" charset="0"/>
                <a:ea typeface="Roboto" pitchFamily="2" charset="0"/>
                <a:cs typeface="+mn-cs"/>
              </a:defRPr>
            </a:lvl2pPr>
            <a:lvl3pPr marL="1341150" indent="0" algn="l" defTabSz="1341150" rtl="0" eaLnBrk="1" latinLnBrk="0" hangingPunct="1">
              <a:lnSpc>
                <a:spcPct val="100000"/>
              </a:lnSpc>
              <a:spcBef>
                <a:spcPts val="0"/>
              </a:spcBef>
              <a:spcAft>
                <a:spcPts val="600"/>
              </a:spcAft>
              <a:buClrTx/>
              <a:buFont typeface="Arial" panose="020B0604020202020204" pitchFamily="34" charset="0"/>
              <a:buNone/>
              <a:defRPr sz="2640" kern="1200">
                <a:solidFill>
                  <a:schemeClr val="tx1">
                    <a:tint val="75000"/>
                  </a:schemeClr>
                </a:solidFill>
                <a:latin typeface="DINPro-Regular" panose="02000503030000020004" pitchFamily="50" charset="0"/>
                <a:ea typeface="Roboto" pitchFamily="2" charset="0"/>
                <a:cs typeface="+mn-cs"/>
              </a:defRPr>
            </a:lvl3pPr>
            <a:lvl4pPr marL="2011726"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tint val="75000"/>
                  </a:schemeClr>
                </a:solidFill>
                <a:latin typeface="DINPro-Regular" panose="02000503030000020004" pitchFamily="50" charset="0"/>
                <a:ea typeface="Roboto" pitchFamily="2" charset="0"/>
                <a:cs typeface="+mn-cs"/>
              </a:defRPr>
            </a:lvl4pPr>
            <a:lvl5pPr marL="2682301" indent="0" algn="l" defTabSz="1341150" rtl="0" eaLnBrk="1" latinLnBrk="0" hangingPunct="1">
              <a:lnSpc>
                <a:spcPct val="100000"/>
              </a:lnSpc>
              <a:spcBef>
                <a:spcPts val="0"/>
              </a:spcBef>
              <a:spcAft>
                <a:spcPts val="600"/>
              </a:spcAft>
              <a:buClrTx/>
              <a:buFont typeface="Arial" panose="020B0604020202020204" pitchFamily="34" charset="0"/>
              <a:buNone/>
              <a:defRPr sz="2347" kern="1200">
                <a:solidFill>
                  <a:schemeClr val="tx1">
                    <a:tint val="75000"/>
                  </a:schemeClr>
                </a:solidFill>
                <a:latin typeface="DINPro-Regular" panose="02000503030000020004" pitchFamily="50" charset="0"/>
                <a:ea typeface="Roboto" pitchFamily="2" charset="0"/>
                <a:cs typeface="+mn-cs"/>
              </a:defRPr>
            </a:lvl5pPr>
            <a:lvl6pPr marL="3352876" indent="0" algn="l" defTabSz="1341150" rtl="0" eaLnBrk="1" latinLnBrk="0" hangingPunct="1">
              <a:lnSpc>
                <a:spcPct val="100000"/>
              </a:lnSpc>
              <a:spcBef>
                <a:spcPts val="1467"/>
              </a:spcBef>
              <a:buClr>
                <a:schemeClr val="accent2"/>
              </a:buClr>
              <a:buFont typeface="Arial" panose="020B0604020202020204" pitchFamily="34" charset="0"/>
              <a:buNone/>
              <a:defRPr sz="2347" kern="1200">
                <a:solidFill>
                  <a:schemeClr val="tx1">
                    <a:tint val="75000"/>
                  </a:schemeClr>
                </a:solidFill>
                <a:latin typeface="+mn-lt"/>
                <a:ea typeface="+mn-ea"/>
                <a:cs typeface="+mn-cs"/>
              </a:defRPr>
            </a:lvl6pPr>
            <a:lvl7pPr marL="4023451" indent="0" algn="l" defTabSz="1341150" rtl="0" eaLnBrk="1" latinLnBrk="0" hangingPunct="1">
              <a:lnSpc>
                <a:spcPct val="100000"/>
              </a:lnSpc>
              <a:spcBef>
                <a:spcPts val="1467"/>
              </a:spcBef>
              <a:buClr>
                <a:schemeClr val="accent2"/>
              </a:buClr>
              <a:buFont typeface="Arial" panose="020B0604020202020204" pitchFamily="34" charset="0"/>
              <a:buNone/>
              <a:defRPr sz="2347" kern="1200">
                <a:solidFill>
                  <a:schemeClr val="tx1">
                    <a:tint val="75000"/>
                  </a:schemeClr>
                </a:solidFill>
                <a:latin typeface="+mn-lt"/>
                <a:ea typeface="+mn-ea"/>
                <a:cs typeface="+mn-cs"/>
              </a:defRPr>
            </a:lvl7pPr>
            <a:lvl8pPr marL="4694027" indent="0" algn="l" defTabSz="1341150" rtl="0" eaLnBrk="1" latinLnBrk="0" hangingPunct="1">
              <a:lnSpc>
                <a:spcPct val="100000"/>
              </a:lnSpc>
              <a:spcBef>
                <a:spcPts val="1467"/>
              </a:spcBef>
              <a:buClr>
                <a:schemeClr val="accent2"/>
              </a:buClr>
              <a:buFont typeface="Arial" panose="020B0604020202020204" pitchFamily="34" charset="0"/>
              <a:buNone/>
              <a:defRPr sz="2347" kern="1200" baseline="0">
                <a:solidFill>
                  <a:schemeClr val="tx1">
                    <a:tint val="75000"/>
                  </a:schemeClr>
                </a:solidFill>
                <a:latin typeface="+mn-lt"/>
                <a:ea typeface="+mn-ea"/>
                <a:cs typeface="+mn-cs"/>
              </a:defRPr>
            </a:lvl8pPr>
            <a:lvl9pPr marL="5364602" indent="0" algn="l" defTabSz="1341150" rtl="0" eaLnBrk="1" latinLnBrk="0" hangingPunct="1">
              <a:lnSpc>
                <a:spcPct val="100000"/>
              </a:lnSpc>
              <a:spcBef>
                <a:spcPts val="1467"/>
              </a:spcBef>
              <a:buClr>
                <a:schemeClr val="accent2"/>
              </a:buClr>
              <a:buFont typeface="Arial" panose="020B0604020202020204" pitchFamily="34" charset="0"/>
              <a:buNone/>
              <a:defRPr sz="2347" kern="1200" baseline="0">
                <a:solidFill>
                  <a:schemeClr val="tx1">
                    <a:tint val="75000"/>
                  </a:schemeClr>
                </a:solidFill>
                <a:latin typeface="+mn-lt"/>
                <a:ea typeface="+mn-ea"/>
                <a:cs typeface="+mn-cs"/>
              </a:defRPr>
            </a:lvl9pPr>
          </a:lstStyle>
          <a:p>
            <a:r>
              <a:rPr lang="en-US" sz="1600" dirty="0">
                <a:solidFill>
                  <a:schemeClr val="tx1"/>
                </a:solidFill>
              </a:rPr>
              <a:t>Source: Energy Solutions, ChargePoint (2018)</a:t>
            </a:r>
          </a:p>
        </p:txBody>
      </p:sp>
      <p:grpSp>
        <p:nvGrpSpPr>
          <p:cNvPr id="9" name="Group 8">
            <a:extLst>
              <a:ext uri="{FF2B5EF4-FFF2-40B4-BE49-F238E27FC236}">
                <a16:creationId xmlns:a16="http://schemas.microsoft.com/office/drawing/2014/main" id="{CB4532D6-A495-437C-8D55-46EC414AD544}"/>
              </a:ext>
            </a:extLst>
          </p:cNvPr>
          <p:cNvGrpSpPr/>
          <p:nvPr/>
        </p:nvGrpSpPr>
        <p:grpSpPr>
          <a:xfrm>
            <a:off x="1016000" y="1038729"/>
            <a:ext cx="15449264" cy="8562471"/>
            <a:chOff x="1142999" y="962025"/>
            <a:chExt cx="15036801" cy="8333871"/>
          </a:xfrm>
        </p:grpSpPr>
        <p:pic>
          <p:nvPicPr>
            <p:cNvPr id="7" name="Picture 6" descr="Map&#10;&#10;Description automatically generated">
              <a:extLst>
                <a:ext uri="{FF2B5EF4-FFF2-40B4-BE49-F238E27FC236}">
                  <a16:creationId xmlns:a16="http://schemas.microsoft.com/office/drawing/2014/main" id="{A4826C6A-3554-40D4-9541-3B27BBE038A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2999" y="962025"/>
              <a:ext cx="14815771" cy="8333871"/>
            </a:xfrm>
            <a:prstGeom prst="rect">
              <a:avLst/>
            </a:prstGeom>
          </p:spPr>
        </p:pic>
        <p:sp>
          <p:nvSpPr>
            <p:cNvPr id="8" name="Rectangle 7">
              <a:extLst>
                <a:ext uri="{FF2B5EF4-FFF2-40B4-BE49-F238E27FC236}">
                  <a16:creationId xmlns:a16="http://schemas.microsoft.com/office/drawing/2014/main" id="{D9851D50-6C53-4566-9841-9FA59D43AF15}"/>
                </a:ext>
              </a:extLst>
            </p:cNvPr>
            <p:cNvSpPr/>
            <p:nvPr/>
          </p:nvSpPr>
          <p:spPr>
            <a:xfrm>
              <a:off x="12979400" y="1066800"/>
              <a:ext cx="32004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453235-B784-41A5-BAE6-4936F936A949}"/>
                </a:ext>
              </a:extLst>
            </p:cNvPr>
            <p:cNvSpPr/>
            <p:nvPr/>
          </p:nvSpPr>
          <p:spPr>
            <a:xfrm>
              <a:off x="14358570" y="8278816"/>
              <a:ext cx="16002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03EBF2-176F-4400-81A5-280B013B2F9C}"/>
                </a:ext>
              </a:extLst>
            </p:cNvPr>
            <p:cNvSpPr/>
            <p:nvPr/>
          </p:nvSpPr>
          <p:spPr>
            <a:xfrm>
              <a:off x="1549400" y="8216904"/>
              <a:ext cx="16002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ED756D5-3D81-4F10-8749-BE580ABB2E5F}"/>
                </a:ext>
              </a:extLst>
            </p:cNvPr>
            <p:cNvSpPr/>
            <p:nvPr/>
          </p:nvSpPr>
          <p:spPr>
            <a:xfrm>
              <a:off x="5461000" y="968268"/>
              <a:ext cx="5842000" cy="5294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ooter Placeholder 2">
            <a:extLst>
              <a:ext uri="{FF2B5EF4-FFF2-40B4-BE49-F238E27FC236}">
                <a16:creationId xmlns:a16="http://schemas.microsoft.com/office/drawing/2014/main" id="{FAC2C504-7FF3-4AEC-9E8E-2BD471CD64E8}"/>
              </a:ext>
            </a:extLst>
          </p:cNvPr>
          <p:cNvSpPr>
            <a:spLocks noGrp="1"/>
          </p:cNvSpPr>
          <p:nvPr>
            <p:ph type="ftr" sz="quarter" idx="11"/>
          </p:nvPr>
        </p:nvSpPr>
        <p:spPr>
          <a:xfrm>
            <a:off x="314961" y="9362338"/>
            <a:ext cx="8655077" cy="469392"/>
          </a:xfrm>
        </p:spPr>
        <p:txBody>
          <a:bodyPr/>
          <a:lstStyle/>
          <a:p>
            <a:r>
              <a:rPr lang="en-US" dirty="0"/>
              <a:t>Island Region Vehicle Electrification Study</a:t>
            </a:r>
          </a:p>
        </p:txBody>
      </p:sp>
    </p:spTree>
    <p:extLst>
      <p:ext uri="{BB962C8B-B14F-4D97-AF65-F5344CB8AC3E}">
        <p14:creationId xmlns:p14="http://schemas.microsoft.com/office/powerpoint/2010/main" val="298369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4CC4F5-268F-4B9F-95F0-D05D3D0E6199}"/>
              </a:ext>
            </a:extLst>
          </p:cNvPr>
          <p:cNvSpPr>
            <a:spLocks noGrp="1"/>
          </p:cNvSpPr>
          <p:nvPr>
            <p:ph type="ftr" sz="quarter" idx="11"/>
          </p:nvPr>
        </p:nvSpPr>
        <p:spPr/>
        <p:txBody>
          <a:bodyPr/>
          <a:lstStyle/>
          <a:p>
            <a:r>
              <a:rPr lang="en-US" dirty="0"/>
              <a:t>Island Region Vehicle Electrification Study</a:t>
            </a:r>
          </a:p>
        </p:txBody>
      </p:sp>
      <p:sp>
        <p:nvSpPr>
          <p:cNvPr id="4" name="Slide Number Placeholder 3">
            <a:extLst>
              <a:ext uri="{FF2B5EF4-FFF2-40B4-BE49-F238E27FC236}">
                <a16:creationId xmlns:a16="http://schemas.microsoft.com/office/drawing/2014/main" id="{61BFAD89-9E3C-485B-BF87-84B7F1EA5067}"/>
              </a:ext>
            </a:extLst>
          </p:cNvPr>
          <p:cNvSpPr>
            <a:spLocks noGrp="1"/>
          </p:cNvSpPr>
          <p:nvPr>
            <p:ph type="sldNum" sz="quarter" idx="12"/>
          </p:nvPr>
        </p:nvSpPr>
        <p:spPr/>
        <p:txBody>
          <a:bodyPr/>
          <a:lstStyle/>
          <a:p>
            <a:fld id="{44C3FA5B-FFCF-42B1-88BC-8043FDB9BB79}" type="slidenum">
              <a:rPr lang="en-US" smtClean="0"/>
              <a:t>5</a:t>
            </a:fld>
            <a:endParaRPr lang="en-US"/>
          </a:p>
        </p:txBody>
      </p:sp>
      <p:sp>
        <p:nvSpPr>
          <p:cNvPr id="6" name="Title 5">
            <a:extLst>
              <a:ext uri="{FF2B5EF4-FFF2-40B4-BE49-F238E27FC236}">
                <a16:creationId xmlns:a16="http://schemas.microsoft.com/office/drawing/2014/main" id="{D4CAA706-41B7-416E-A88B-FCD7D7743EEC}"/>
              </a:ext>
            </a:extLst>
          </p:cNvPr>
          <p:cNvSpPr>
            <a:spLocks noGrp="1"/>
          </p:cNvSpPr>
          <p:nvPr>
            <p:ph type="title"/>
          </p:nvPr>
        </p:nvSpPr>
        <p:spPr/>
        <p:txBody>
          <a:bodyPr/>
          <a:lstStyle/>
          <a:p>
            <a:r>
              <a:rPr lang="en-US" dirty="0"/>
              <a:t>Existing CODES</a:t>
            </a:r>
          </a:p>
        </p:txBody>
      </p:sp>
      <p:sp>
        <p:nvSpPr>
          <p:cNvPr id="11" name="Text Placeholder 10">
            <a:extLst>
              <a:ext uri="{FF2B5EF4-FFF2-40B4-BE49-F238E27FC236}">
                <a16:creationId xmlns:a16="http://schemas.microsoft.com/office/drawing/2014/main" id="{EF733C08-D453-4D42-A02F-A7AE208841D9}"/>
              </a:ext>
            </a:extLst>
          </p:cNvPr>
          <p:cNvSpPr>
            <a:spLocks noGrp="1"/>
          </p:cNvSpPr>
          <p:nvPr>
            <p:ph type="body" idx="1"/>
          </p:nvPr>
        </p:nvSpPr>
        <p:spPr>
          <a:xfrm>
            <a:off x="1168400" y="2209800"/>
            <a:ext cx="16247291" cy="7125716"/>
          </a:xfrm>
        </p:spPr>
        <p:txBody>
          <a:bodyPr>
            <a:normAutofit/>
          </a:bodyPr>
          <a:lstStyle/>
          <a:p>
            <a:r>
              <a:rPr lang="en-US" sz="3200" dirty="0">
                <a:solidFill>
                  <a:schemeClr val="bg1"/>
                </a:solidFill>
                <a:latin typeface="DINPro-Black" panose="02000503030000020004" pitchFamily="50" charset="0"/>
              </a:rPr>
              <a:t>WAC 51.50.0427</a:t>
            </a:r>
            <a:br>
              <a:rPr lang="en-US" sz="2800" dirty="0">
                <a:solidFill>
                  <a:schemeClr val="bg1"/>
                </a:solidFill>
              </a:rPr>
            </a:br>
            <a:r>
              <a:rPr lang="en-US" sz="2800" dirty="0">
                <a:solidFill>
                  <a:schemeClr val="bg1"/>
                </a:solidFill>
              </a:rPr>
              <a:t>Requires EV charging infrastructure at a min of 5% of parking spaces in new buildings with &gt; 20 parking spots and an electrical room designed to support 20% of stalls with 240V</a:t>
            </a:r>
          </a:p>
          <a:p>
            <a:pPr lvl="1"/>
            <a:endParaRPr lang="en-US" sz="3200" dirty="0">
              <a:solidFill>
                <a:schemeClr val="bg1"/>
              </a:solidFill>
              <a:latin typeface="DINPro-Black" panose="02000503030000020004" pitchFamily="50" charset="0"/>
            </a:endParaRPr>
          </a:p>
          <a:p>
            <a:r>
              <a:rPr lang="en-US" sz="3200" dirty="0">
                <a:solidFill>
                  <a:schemeClr val="bg1"/>
                </a:solidFill>
                <a:latin typeface="DINPro-Black" panose="02000503030000020004" pitchFamily="50" charset="0"/>
              </a:rPr>
              <a:t>RCW 19.27.540</a:t>
            </a:r>
            <a:br>
              <a:rPr lang="en-US" sz="2600" dirty="0">
                <a:solidFill>
                  <a:schemeClr val="bg1"/>
                </a:solidFill>
              </a:rPr>
            </a:br>
            <a:r>
              <a:rPr lang="en-US" sz="2800" dirty="0">
                <a:solidFill>
                  <a:schemeClr val="bg1"/>
                </a:solidFill>
              </a:rPr>
              <a:t>Minimum requirement raised to 10% of parking spaces (at least 1)</a:t>
            </a:r>
            <a:br>
              <a:rPr lang="en-US" sz="2800" dirty="0">
                <a:solidFill>
                  <a:schemeClr val="bg1"/>
                </a:solidFill>
              </a:rPr>
            </a:br>
            <a:r>
              <a:rPr lang="en-US" sz="2800" dirty="0">
                <a:solidFill>
                  <a:schemeClr val="bg1"/>
                </a:solidFill>
              </a:rPr>
              <a:t>Load management infrastructure may adjust the size and capacity of charging equipment</a:t>
            </a:r>
            <a:br>
              <a:rPr lang="en-US" sz="2800" dirty="0">
                <a:solidFill>
                  <a:schemeClr val="bg1"/>
                </a:solidFill>
              </a:rPr>
            </a:br>
            <a:r>
              <a:rPr lang="en-US" sz="2800" dirty="0">
                <a:solidFill>
                  <a:schemeClr val="bg1"/>
                </a:solidFill>
              </a:rPr>
              <a:t>At least 1 parking space or 10% of accessible parking spaces with a charging station</a:t>
            </a:r>
          </a:p>
          <a:p>
            <a:endParaRPr lang="en-US" sz="3200" dirty="0">
              <a:solidFill>
                <a:schemeClr val="bg1"/>
              </a:solidFill>
              <a:latin typeface="DINPro-Black" panose="02000503030000020004" pitchFamily="50" charset="0"/>
            </a:endParaRPr>
          </a:p>
          <a:p>
            <a:r>
              <a:rPr lang="en-US" sz="3200" dirty="0">
                <a:solidFill>
                  <a:schemeClr val="bg1"/>
                </a:solidFill>
                <a:latin typeface="DINPro-Black" panose="02000503030000020004" pitchFamily="50" charset="0"/>
              </a:rPr>
              <a:t>RCW 46.08.185</a:t>
            </a:r>
            <a:br>
              <a:rPr lang="en-US" sz="2800" dirty="0">
                <a:solidFill>
                  <a:schemeClr val="bg1"/>
                </a:solidFill>
              </a:rPr>
            </a:br>
            <a:r>
              <a:rPr lang="en-US" sz="2800" dirty="0">
                <a:solidFill>
                  <a:schemeClr val="bg1"/>
                </a:solidFill>
              </a:rPr>
              <a:t>Requires signage at public parking spaces with charging stations; establishes a parking infraction of $124 for parking without connecting to the charging equipment</a:t>
            </a:r>
          </a:p>
        </p:txBody>
      </p:sp>
      <p:sp>
        <p:nvSpPr>
          <p:cNvPr id="9" name="TextBox 8">
            <a:extLst>
              <a:ext uri="{FF2B5EF4-FFF2-40B4-BE49-F238E27FC236}">
                <a16:creationId xmlns:a16="http://schemas.microsoft.com/office/drawing/2014/main" id="{25DD4DE8-34B2-46DB-BA12-AAAC4DDB087A}"/>
              </a:ext>
            </a:extLst>
          </p:cNvPr>
          <p:cNvSpPr txBox="1"/>
          <p:nvPr/>
        </p:nvSpPr>
        <p:spPr>
          <a:xfrm>
            <a:off x="1244600" y="1320225"/>
            <a:ext cx="5804281" cy="707886"/>
          </a:xfrm>
          <a:prstGeom prst="rect">
            <a:avLst/>
          </a:prstGeom>
          <a:noFill/>
        </p:spPr>
        <p:txBody>
          <a:bodyPr wrap="none" rtlCol="0">
            <a:spAutoFit/>
          </a:bodyPr>
          <a:lstStyle/>
          <a:p>
            <a:r>
              <a:rPr lang="en-US" sz="4000" dirty="0">
                <a:solidFill>
                  <a:schemeClr val="accent1"/>
                </a:solidFill>
                <a:latin typeface="DINPro-Black" panose="02000503030000020004" pitchFamily="50" charset="0"/>
              </a:rPr>
              <a:t>STATE OF WASHINGTON</a:t>
            </a:r>
          </a:p>
        </p:txBody>
      </p:sp>
    </p:spTree>
    <p:extLst>
      <p:ext uri="{BB962C8B-B14F-4D97-AF65-F5344CB8AC3E}">
        <p14:creationId xmlns:p14="http://schemas.microsoft.com/office/powerpoint/2010/main" val="273197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4CC4F5-268F-4B9F-95F0-D05D3D0E6199}"/>
              </a:ext>
            </a:extLst>
          </p:cNvPr>
          <p:cNvSpPr>
            <a:spLocks noGrp="1"/>
          </p:cNvSpPr>
          <p:nvPr>
            <p:ph type="ftr" sz="quarter" idx="11"/>
          </p:nvPr>
        </p:nvSpPr>
        <p:spPr/>
        <p:txBody>
          <a:bodyPr/>
          <a:lstStyle/>
          <a:p>
            <a:r>
              <a:rPr lang="en-US" dirty="0"/>
              <a:t>Island Region Vehicle Electrification Study</a:t>
            </a:r>
          </a:p>
        </p:txBody>
      </p:sp>
      <p:sp>
        <p:nvSpPr>
          <p:cNvPr id="4" name="Slide Number Placeholder 3">
            <a:extLst>
              <a:ext uri="{FF2B5EF4-FFF2-40B4-BE49-F238E27FC236}">
                <a16:creationId xmlns:a16="http://schemas.microsoft.com/office/drawing/2014/main" id="{61BFAD89-9E3C-485B-BF87-84B7F1EA5067}"/>
              </a:ext>
            </a:extLst>
          </p:cNvPr>
          <p:cNvSpPr>
            <a:spLocks noGrp="1"/>
          </p:cNvSpPr>
          <p:nvPr>
            <p:ph type="sldNum" sz="quarter" idx="12"/>
          </p:nvPr>
        </p:nvSpPr>
        <p:spPr/>
        <p:txBody>
          <a:bodyPr/>
          <a:lstStyle/>
          <a:p>
            <a:fld id="{44C3FA5B-FFCF-42B1-88BC-8043FDB9BB79}" type="slidenum">
              <a:rPr lang="en-US" smtClean="0"/>
              <a:t>6</a:t>
            </a:fld>
            <a:endParaRPr lang="en-US"/>
          </a:p>
        </p:txBody>
      </p:sp>
      <p:sp>
        <p:nvSpPr>
          <p:cNvPr id="6" name="Title 5">
            <a:extLst>
              <a:ext uri="{FF2B5EF4-FFF2-40B4-BE49-F238E27FC236}">
                <a16:creationId xmlns:a16="http://schemas.microsoft.com/office/drawing/2014/main" id="{D4CAA706-41B7-416E-A88B-FCD7D7743EEC}"/>
              </a:ext>
            </a:extLst>
          </p:cNvPr>
          <p:cNvSpPr>
            <a:spLocks noGrp="1"/>
          </p:cNvSpPr>
          <p:nvPr>
            <p:ph type="title"/>
          </p:nvPr>
        </p:nvSpPr>
        <p:spPr/>
        <p:txBody>
          <a:bodyPr/>
          <a:lstStyle/>
          <a:p>
            <a:r>
              <a:rPr lang="en-US" dirty="0"/>
              <a:t>Existing CODES</a:t>
            </a:r>
          </a:p>
        </p:txBody>
      </p:sp>
      <p:sp>
        <p:nvSpPr>
          <p:cNvPr id="11" name="Text Placeholder 10">
            <a:extLst>
              <a:ext uri="{FF2B5EF4-FFF2-40B4-BE49-F238E27FC236}">
                <a16:creationId xmlns:a16="http://schemas.microsoft.com/office/drawing/2014/main" id="{EF733C08-D453-4D42-A02F-A7AE208841D9}"/>
              </a:ext>
            </a:extLst>
          </p:cNvPr>
          <p:cNvSpPr>
            <a:spLocks noGrp="1"/>
          </p:cNvSpPr>
          <p:nvPr>
            <p:ph type="body" idx="1"/>
          </p:nvPr>
        </p:nvSpPr>
        <p:spPr>
          <a:xfrm>
            <a:off x="1168400" y="2209800"/>
            <a:ext cx="16247291" cy="7125716"/>
          </a:xfrm>
        </p:spPr>
        <p:txBody>
          <a:bodyPr>
            <a:normAutofit/>
          </a:bodyPr>
          <a:lstStyle/>
          <a:p>
            <a:r>
              <a:rPr lang="en-US" sz="3200" dirty="0">
                <a:solidFill>
                  <a:schemeClr val="bg1"/>
                </a:solidFill>
                <a:latin typeface="DINPro-Black" panose="02000503030000020004" pitchFamily="50" charset="0"/>
              </a:rPr>
              <a:t>16.12.075</a:t>
            </a:r>
            <a:br>
              <a:rPr lang="en-US" sz="2800" dirty="0">
                <a:solidFill>
                  <a:schemeClr val="bg1"/>
                </a:solidFill>
              </a:rPr>
            </a:br>
            <a:r>
              <a:rPr lang="en-US" sz="2800" dirty="0">
                <a:solidFill>
                  <a:schemeClr val="bg1"/>
                </a:solidFill>
              </a:rPr>
              <a:t>Defines Level 1, 2, and DC fast charger</a:t>
            </a:r>
          </a:p>
          <a:p>
            <a:r>
              <a:rPr lang="en-US" sz="2800" dirty="0">
                <a:solidFill>
                  <a:schemeClr val="bg1"/>
                </a:solidFill>
              </a:rPr>
              <a:t>Establishes applicability of chargers within different land use zones</a:t>
            </a:r>
          </a:p>
          <a:p>
            <a:r>
              <a:rPr lang="en-US" sz="2800" dirty="0">
                <a:solidFill>
                  <a:schemeClr val="bg1"/>
                </a:solidFill>
              </a:rPr>
              <a:t>Establishes standards for:</a:t>
            </a:r>
          </a:p>
          <a:p>
            <a:pPr marL="1184925" lvl="1" indent="-514350">
              <a:buFont typeface="+mj-lt"/>
              <a:buAutoNum type="arabicPeriod"/>
            </a:pPr>
            <a:r>
              <a:rPr lang="en-US" sz="2200" dirty="0">
                <a:solidFill>
                  <a:schemeClr val="bg1"/>
                </a:solidFill>
              </a:rPr>
              <a:t>Signage, per RCW 46.08.185</a:t>
            </a:r>
          </a:p>
          <a:p>
            <a:pPr marL="1184925" lvl="1" indent="-514350">
              <a:buFont typeface="+mj-lt"/>
              <a:buAutoNum type="arabicPeriod"/>
            </a:pPr>
            <a:r>
              <a:rPr lang="en-US" sz="2200" dirty="0">
                <a:solidFill>
                  <a:schemeClr val="bg1"/>
                </a:solidFill>
              </a:rPr>
              <a:t>Accessible parking stalls</a:t>
            </a:r>
          </a:p>
          <a:p>
            <a:pPr marL="1184925" lvl="1" indent="-514350">
              <a:buFont typeface="+mj-lt"/>
              <a:buAutoNum type="arabicPeriod"/>
            </a:pPr>
            <a:r>
              <a:rPr lang="en-US" sz="2200" dirty="0">
                <a:solidFill>
                  <a:schemeClr val="bg1"/>
                </a:solidFill>
              </a:rPr>
              <a:t>Adequate lighting</a:t>
            </a:r>
          </a:p>
          <a:p>
            <a:pPr marL="1184925" lvl="1" indent="-514350">
              <a:buFont typeface="+mj-lt"/>
              <a:buAutoNum type="arabicPeriod"/>
            </a:pPr>
            <a:r>
              <a:rPr lang="en-US" sz="2200" dirty="0">
                <a:solidFill>
                  <a:schemeClr val="bg1"/>
                </a:solidFill>
              </a:rPr>
              <a:t>Charging station equipment design and installation</a:t>
            </a:r>
          </a:p>
          <a:p>
            <a:pPr marL="1184925" lvl="1" indent="-514350">
              <a:buFont typeface="+mj-lt"/>
              <a:buAutoNum type="arabicPeriod"/>
            </a:pPr>
            <a:r>
              <a:rPr lang="en-US" sz="2200" dirty="0">
                <a:solidFill>
                  <a:schemeClr val="bg1"/>
                </a:solidFill>
              </a:rPr>
              <a:t>Notification of voltage levels, fees, safety information, etc.</a:t>
            </a:r>
          </a:p>
          <a:p>
            <a:pPr marL="1184925" lvl="1" indent="-514350">
              <a:buFont typeface="+mj-lt"/>
              <a:buAutoNum type="arabicPeriod"/>
            </a:pPr>
            <a:r>
              <a:rPr lang="en-US" sz="2200" dirty="0">
                <a:solidFill>
                  <a:schemeClr val="bg1"/>
                </a:solidFill>
              </a:rPr>
              <a:t>Charging station access in new facilities for 10% of parking spaces minimum; per RCW 19.27.540</a:t>
            </a:r>
          </a:p>
          <a:p>
            <a:pPr marL="1184925" lvl="1" indent="-514350">
              <a:buFont typeface="+mj-lt"/>
              <a:buAutoNum type="arabicPeriod"/>
            </a:pPr>
            <a:r>
              <a:rPr lang="en-US" sz="2200" dirty="0">
                <a:solidFill>
                  <a:schemeClr val="bg1"/>
                </a:solidFill>
              </a:rPr>
              <a:t>Charging station installation review process</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
        <p:nvSpPr>
          <p:cNvPr id="9" name="TextBox 8">
            <a:extLst>
              <a:ext uri="{FF2B5EF4-FFF2-40B4-BE49-F238E27FC236}">
                <a16:creationId xmlns:a16="http://schemas.microsoft.com/office/drawing/2014/main" id="{25DD4DE8-34B2-46DB-BA12-AAAC4DDB087A}"/>
              </a:ext>
            </a:extLst>
          </p:cNvPr>
          <p:cNvSpPr txBox="1"/>
          <p:nvPr/>
        </p:nvSpPr>
        <p:spPr>
          <a:xfrm>
            <a:off x="1244600" y="1320225"/>
            <a:ext cx="5472011" cy="707886"/>
          </a:xfrm>
          <a:prstGeom prst="rect">
            <a:avLst/>
          </a:prstGeom>
          <a:noFill/>
        </p:spPr>
        <p:txBody>
          <a:bodyPr wrap="none" rtlCol="0">
            <a:spAutoFit/>
          </a:bodyPr>
          <a:lstStyle/>
          <a:p>
            <a:r>
              <a:rPr lang="en-US" sz="4000" dirty="0">
                <a:solidFill>
                  <a:schemeClr val="accent1"/>
                </a:solidFill>
                <a:latin typeface="DINPro-Black" panose="02000503030000020004" pitchFamily="50" charset="0"/>
              </a:rPr>
              <a:t>TOWN OF COUPEVILLE</a:t>
            </a:r>
          </a:p>
        </p:txBody>
      </p:sp>
    </p:spTree>
    <p:extLst>
      <p:ext uri="{BB962C8B-B14F-4D97-AF65-F5344CB8AC3E}">
        <p14:creationId xmlns:p14="http://schemas.microsoft.com/office/powerpoint/2010/main" val="96254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4CC4F5-268F-4B9F-95F0-D05D3D0E6199}"/>
              </a:ext>
            </a:extLst>
          </p:cNvPr>
          <p:cNvSpPr>
            <a:spLocks noGrp="1"/>
          </p:cNvSpPr>
          <p:nvPr>
            <p:ph type="ftr" sz="quarter" idx="11"/>
          </p:nvPr>
        </p:nvSpPr>
        <p:spPr/>
        <p:txBody>
          <a:bodyPr/>
          <a:lstStyle/>
          <a:p>
            <a:r>
              <a:rPr lang="en-US" dirty="0"/>
              <a:t>Island Region Vehicle Electrification Study</a:t>
            </a:r>
          </a:p>
        </p:txBody>
      </p:sp>
      <p:sp>
        <p:nvSpPr>
          <p:cNvPr id="4" name="Slide Number Placeholder 3">
            <a:extLst>
              <a:ext uri="{FF2B5EF4-FFF2-40B4-BE49-F238E27FC236}">
                <a16:creationId xmlns:a16="http://schemas.microsoft.com/office/drawing/2014/main" id="{61BFAD89-9E3C-485B-BF87-84B7F1EA5067}"/>
              </a:ext>
            </a:extLst>
          </p:cNvPr>
          <p:cNvSpPr>
            <a:spLocks noGrp="1"/>
          </p:cNvSpPr>
          <p:nvPr>
            <p:ph type="sldNum" sz="quarter" idx="12"/>
          </p:nvPr>
        </p:nvSpPr>
        <p:spPr/>
        <p:txBody>
          <a:bodyPr/>
          <a:lstStyle/>
          <a:p>
            <a:fld id="{44C3FA5B-FFCF-42B1-88BC-8043FDB9BB79}" type="slidenum">
              <a:rPr lang="en-US" smtClean="0"/>
              <a:t>7</a:t>
            </a:fld>
            <a:endParaRPr lang="en-US"/>
          </a:p>
        </p:txBody>
      </p:sp>
      <p:sp>
        <p:nvSpPr>
          <p:cNvPr id="6" name="Title 5">
            <a:extLst>
              <a:ext uri="{FF2B5EF4-FFF2-40B4-BE49-F238E27FC236}">
                <a16:creationId xmlns:a16="http://schemas.microsoft.com/office/drawing/2014/main" id="{D4CAA706-41B7-416E-A88B-FCD7D7743EEC}"/>
              </a:ext>
            </a:extLst>
          </p:cNvPr>
          <p:cNvSpPr>
            <a:spLocks noGrp="1"/>
          </p:cNvSpPr>
          <p:nvPr>
            <p:ph type="title"/>
          </p:nvPr>
        </p:nvSpPr>
        <p:spPr/>
        <p:txBody>
          <a:bodyPr/>
          <a:lstStyle/>
          <a:p>
            <a:r>
              <a:rPr lang="en-US" dirty="0"/>
              <a:t>Existing CODES</a:t>
            </a:r>
          </a:p>
        </p:txBody>
      </p:sp>
      <p:sp>
        <p:nvSpPr>
          <p:cNvPr id="11" name="Text Placeholder 10">
            <a:extLst>
              <a:ext uri="{FF2B5EF4-FFF2-40B4-BE49-F238E27FC236}">
                <a16:creationId xmlns:a16="http://schemas.microsoft.com/office/drawing/2014/main" id="{EF733C08-D453-4D42-A02F-A7AE208841D9}"/>
              </a:ext>
            </a:extLst>
          </p:cNvPr>
          <p:cNvSpPr>
            <a:spLocks noGrp="1"/>
          </p:cNvSpPr>
          <p:nvPr>
            <p:ph type="body" idx="1"/>
          </p:nvPr>
        </p:nvSpPr>
        <p:spPr>
          <a:xfrm>
            <a:off x="1168400" y="2209800"/>
            <a:ext cx="16247291" cy="7125716"/>
          </a:xfrm>
        </p:spPr>
        <p:txBody>
          <a:bodyPr>
            <a:normAutofit/>
          </a:bodyPr>
          <a:lstStyle/>
          <a:p>
            <a:r>
              <a:rPr lang="en-US" sz="3200" dirty="0">
                <a:solidFill>
                  <a:schemeClr val="bg1"/>
                </a:solidFill>
                <a:latin typeface="DINPro-Black" panose="02000503030000020004" pitchFamily="50" charset="0"/>
              </a:rPr>
              <a:t>17.06.550.C.4</a:t>
            </a:r>
            <a:br>
              <a:rPr lang="en-US" sz="2800" dirty="0">
                <a:solidFill>
                  <a:schemeClr val="bg1"/>
                </a:solidFill>
              </a:rPr>
            </a:br>
            <a:r>
              <a:rPr lang="en-US" sz="2800" i="1" dirty="0">
                <a:solidFill>
                  <a:schemeClr val="bg1"/>
                </a:solidFill>
              </a:rPr>
              <a:t>Within Freeland NMUGA</a:t>
            </a:r>
            <a:br>
              <a:rPr lang="en-US" sz="2800" dirty="0">
                <a:solidFill>
                  <a:schemeClr val="bg1"/>
                </a:solidFill>
              </a:rPr>
            </a:br>
            <a:r>
              <a:rPr lang="en-US" sz="2800" dirty="0">
                <a:solidFill>
                  <a:schemeClr val="bg1"/>
                </a:solidFill>
              </a:rPr>
              <a:t>Charging stations may be used in a max of 50% non-handicapped parking spaces</a:t>
            </a:r>
            <a:br>
              <a:rPr lang="en-US" sz="2800" dirty="0">
                <a:solidFill>
                  <a:schemeClr val="bg1"/>
                </a:solidFill>
              </a:rPr>
            </a:br>
            <a:r>
              <a:rPr lang="en-US" sz="2800" dirty="0">
                <a:solidFill>
                  <a:schemeClr val="bg1"/>
                </a:solidFill>
              </a:rPr>
              <a:t>Charging stations may be used in handicapped spaces but use is not limited to electric vehicles </a:t>
            </a:r>
          </a:p>
          <a:p>
            <a:r>
              <a:rPr lang="en-US" sz="3200" dirty="0">
                <a:solidFill>
                  <a:schemeClr val="bg1"/>
                </a:solidFill>
                <a:latin typeface="DINPro-Black" panose="02000503030000020004" pitchFamily="50" charset="0"/>
              </a:rPr>
              <a:t>17.03.180.Q</a:t>
            </a:r>
            <a:br>
              <a:rPr lang="en-US" sz="2800" dirty="0">
                <a:solidFill>
                  <a:schemeClr val="bg1"/>
                </a:solidFill>
              </a:rPr>
            </a:br>
            <a:r>
              <a:rPr lang="en-US" sz="2800" i="1" dirty="0">
                <a:solidFill>
                  <a:schemeClr val="bg1"/>
                </a:solidFill>
              </a:rPr>
              <a:t>Outside Freeland NMUGA</a:t>
            </a:r>
            <a:br>
              <a:rPr lang="en-US" sz="2800" dirty="0">
                <a:solidFill>
                  <a:schemeClr val="bg1"/>
                </a:solidFill>
              </a:rPr>
            </a:br>
            <a:r>
              <a:rPr lang="en-US" sz="2800" dirty="0">
                <a:solidFill>
                  <a:schemeClr val="bg1"/>
                </a:solidFill>
              </a:rPr>
              <a:t>Charging stations may be counted to meet parking space requirements</a:t>
            </a:r>
            <a:br>
              <a:rPr lang="en-US" sz="2800" dirty="0">
                <a:solidFill>
                  <a:schemeClr val="bg1"/>
                </a:solidFill>
              </a:rPr>
            </a:br>
            <a:r>
              <a:rPr lang="en-US" sz="2800" dirty="0">
                <a:solidFill>
                  <a:schemeClr val="bg1"/>
                </a:solidFill>
              </a:rPr>
              <a:t>Charging stations may be installed in accessible spaces but do not count towards accessible requirements</a:t>
            </a:r>
          </a:p>
        </p:txBody>
      </p:sp>
      <p:sp>
        <p:nvSpPr>
          <p:cNvPr id="9" name="TextBox 8">
            <a:extLst>
              <a:ext uri="{FF2B5EF4-FFF2-40B4-BE49-F238E27FC236}">
                <a16:creationId xmlns:a16="http://schemas.microsoft.com/office/drawing/2014/main" id="{25DD4DE8-34B2-46DB-BA12-AAAC4DDB087A}"/>
              </a:ext>
            </a:extLst>
          </p:cNvPr>
          <p:cNvSpPr txBox="1"/>
          <p:nvPr/>
        </p:nvSpPr>
        <p:spPr>
          <a:xfrm>
            <a:off x="1244600" y="1320225"/>
            <a:ext cx="4038285" cy="707886"/>
          </a:xfrm>
          <a:prstGeom prst="rect">
            <a:avLst/>
          </a:prstGeom>
          <a:noFill/>
        </p:spPr>
        <p:txBody>
          <a:bodyPr wrap="none" rtlCol="0">
            <a:spAutoFit/>
          </a:bodyPr>
          <a:lstStyle/>
          <a:p>
            <a:r>
              <a:rPr lang="en-US" sz="4000" dirty="0">
                <a:solidFill>
                  <a:schemeClr val="accent1"/>
                </a:solidFill>
                <a:latin typeface="DINPro-Black" panose="02000503030000020004" pitchFamily="50" charset="0"/>
              </a:rPr>
              <a:t>ISLAND COUNTY</a:t>
            </a:r>
          </a:p>
        </p:txBody>
      </p:sp>
    </p:spTree>
    <p:extLst>
      <p:ext uri="{BB962C8B-B14F-4D97-AF65-F5344CB8AC3E}">
        <p14:creationId xmlns:p14="http://schemas.microsoft.com/office/powerpoint/2010/main" val="358806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4CC4F5-268F-4B9F-95F0-D05D3D0E6199}"/>
              </a:ext>
            </a:extLst>
          </p:cNvPr>
          <p:cNvSpPr>
            <a:spLocks noGrp="1"/>
          </p:cNvSpPr>
          <p:nvPr>
            <p:ph type="ftr" sz="quarter" idx="11"/>
          </p:nvPr>
        </p:nvSpPr>
        <p:spPr/>
        <p:txBody>
          <a:bodyPr/>
          <a:lstStyle/>
          <a:p>
            <a:r>
              <a:rPr lang="en-US" dirty="0"/>
              <a:t>Island Region Vehicle Electrification Study</a:t>
            </a:r>
          </a:p>
        </p:txBody>
      </p:sp>
      <p:sp>
        <p:nvSpPr>
          <p:cNvPr id="4" name="Slide Number Placeholder 3">
            <a:extLst>
              <a:ext uri="{FF2B5EF4-FFF2-40B4-BE49-F238E27FC236}">
                <a16:creationId xmlns:a16="http://schemas.microsoft.com/office/drawing/2014/main" id="{61BFAD89-9E3C-485B-BF87-84B7F1EA5067}"/>
              </a:ext>
            </a:extLst>
          </p:cNvPr>
          <p:cNvSpPr>
            <a:spLocks noGrp="1"/>
          </p:cNvSpPr>
          <p:nvPr>
            <p:ph type="sldNum" sz="quarter" idx="12"/>
          </p:nvPr>
        </p:nvSpPr>
        <p:spPr/>
        <p:txBody>
          <a:bodyPr/>
          <a:lstStyle/>
          <a:p>
            <a:fld id="{44C3FA5B-FFCF-42B1-88BC-8043FDB9BB79}" type="slidenum">
              <a:rPr lang="en-US" smtClean="0"/>
              <a:t>8</a:t>
            </a:fld>
            <a:endParaRPr lang="en-US"/>
          </a:p>
        </p:txBody>
      </p:sp>
      <p:sp>
        <p:nvSpPr>
          <p:cNvPr id="6" name="Title 5">
            <a:extLst>
              <a:ext uri="{FF2B5EF4-FFF2-40B4-BE49-F238E27FC236}">
                <a16:creationId xmlns:a16="http://schemas.microsoft.com/office/drawing/2014/main" id="{D4CAA706-41B7-416E-A88B-FCD7D7743EEC}"/>
              </a:ext>
            </a:extLst>
          </p:cNvPr>
          <p:cNvSpPr>
            <a:spLocks noGrp="1"/>
          </p:cNvSpPr>
          <p:nvPr>
            <p:ph type="title"/>
          </p:nvPr>
        </p:nvSpPr>
        <p:spPr/>
        <p:txBody>
          <a:bodyPr/>
          <a:lstStyle/>
          <a:p>
            <a:r>
              <a:rPr lang="en-US" dirty="0"/>
              <a:t>WHAT TO INCLUDE IN CODES?</a:t>
            </a:r>
          </a:p>
        </p:txBody>
      </p:sp>
      <p:sp>
        <p:nvSpPr>
          <p:cNvPr id="11" name="Text Placeholder 10">
            <a:extLst>
              <a:ext uri="{FF2B5EF4-FFF2-40B4-BE49-F238E27FC236}">
                <a16:creationId xmlns:a16="http://schemas.microsoft.com/office/drawing/2014/main" id="{EF733C08-D453-4D42-A02F-A7AE208841D9}"/>
              </a:ext>
            </a:extLst>
          </p:cNvPr>
          <p:cNvSpPr>
            <a:spLocks noGrp="1"/>
          </p:cNvSpPr>
          <p:nvPr>
            <p:ph type="body" idx="1"/>
          </p:nvPr>
        </p:nvSpPr>
        <p:spPr>
          <a:xfrm>
            <a:off x="1168401" y="1447800"/>
            <a:ext cx="15316199" cy="7887716"/>
          </a:xfrm>
        </p:spPr>
        <p:txBody>
          <a:bodyPr>
            <a:normAutofit/>
          </a:bodyPr>
          <a:lstStyle/>
          <a:p>
            <a:pPr marL="514350" indent="-514350">
              <a:buFont typeface="+mj-lt"/>
              <a:buAutoNum type="arabicPeriod"/>
            </a:pPr>
            <a:r>
              <a:rPr lang="en-US" sz="2800" u="sng" dirty="0">
                <a:solidFill>
                  <a:schemeClr val="bg1"/>
                </a:solidFill>
              </a:rPr>
              <a:t>Level 1, 2, and DC fast charger definition</a:t>
            </a:r>
            <a:r>
              <a:rPr lang="en-US" sz="2800" dirty="0">
                <a:solidFill>
                  <a:schemeClr val="bg1"/>
                </a:solidFill>
              </a:rPr>
              <a:t> and applicability in different land use zones</a:t>
            </a:r>
          </a:p>
          <a:p>
            <a:pPr marL="514350" indent="-514350">
              <a:buFont typeface="+mj-lt"/>
              <a:buAutoNum type="arabicPeriod"/>
            </a:pPr>
            <a:r>
              <a:rPr lang="en-US" sz="2800" u="sng" dirty="0">
                <a:solidFill>
                  <a:schemeClr val="bg1"/>
                </a:solidFill>
              </a:rPr>
              <a:t>Minimum requirement for parking stalls </a:t>
            </a:r>
            <a:r>
              <a:rPr lang="en-US" sz="2800" dirty="0">
                <a:solidFill>
                  <a:schemeClr val="bg1"/>
                </a:solidFill>
              </a:rPr>
              <a:t>to be EVSE-ready and/or flexible, tiered requirement for larger parking facilities. Separate single-family, multi-family, and non-residential standards</a:t>
            </a:r>
          </a:p>
          <a:p>
            <a:pPr marL="514350" indent="-514350">
              <a:buFont typeface="+mj-lt"/>
              <a:buAutoNum type="arabicPeriod"/>
            </a:pPr>
            <a:r>
              <a:rPr lang="en-US" sz="2800" dirty="0">
                <a:solidFill>
                  <a:schemeClr val="bg1"/>
                </a:solidFill>
              </a:rPr>
              <a:t>Require </a:t>
            </a:r>
            <a:r>
              <a:rPr lang="en-US" sz="2800" u="sng" dirty="0">
                <a:solidFill>
                  <a:schemeClr val="bg1"/>
                </a:solidFill>
              </a:rPr>
              <a:t>sufficient area for electrical infrastructure </a:t>
            </a:r>
            <a:r>
              <a:rPr lang="en-US" sz="2800" dirty="0">
                <a:solidFill>
                  <a:schemeClr val="bg1"/>
                </a:solidFill>
              </a:rPr>
              <a:t>to serve enough parking spaces with 240V and with capacity to expand</a:t>
            </a:r>
          </a:p>
          <a:p>
            <a:pPr marL="514350" indent="-514350">
              <a:buFont typeface="+mj-lt"/>
              <a:buAutoNum type="arabicPeriod"/>
            </a:pPr>
            <a:r>
              <a:rPr lang="en-US" sz="2800" u="sng" dirty="0">
                <a:solidFill>
                  <a:schemeClr val="bg1"/>
                </a:solidFill>
              </a:rPr>
              <a:t>Amend municipal electrical code</a:t>
            </a:r>
            <a:r>
              <a:rPr lang="en-US" sz="2800" dirty="0">
                <a:solidFill>
                  <a:schemeClr val="bg1"/>
                </a:solidFill>
              </a:rPr>
              <a:t>, if required, to support installation of EVSE charging stations</a:t>
            </a:r>
          </a:p>
          <a:p>
            <a:pPr marL="514350" indent="-514350">
              <a:buFont typeface="+mj-lt"/>
              <a:buAutoNum type="arabicPeriod"/>
            </a:pPr>
            <a:r>
              <a:rPr lang="en-US" sz="2800" u="sng" dirty="0">
                <a:solidFill>
                  <a:schemeClr val="bg1"/>
                </a:solidFill>
              </a:rPr>
              <a:t>Require signage </a:t>
            </a:r>
            <a:r>
              <a:rPr lang="en-US" sz="2800" dirty="0">
                <a:solidFill>
                  <a:schemeClr val="bg1"/>
                </a:solidFill>
              </a:rPr>
              <a:t>pursuant to RCW 46.08.185; potentially require display of voltage levels, fees, safety information, etc.</a:t>
            </a:r>
          </a:p>
          <a:p>
            <a:pPr marL="514350" indent="-514350">
              <a:buFont typeface="+mj-lt"/>
              <a:buAutoNum type="arabicPeriod"/>
            </a:pPr>
            <a:r>
              <a:rPr lang="en-US" sz="2800" u="sng" dirty="0">
                <a:solidFill>
                  <a:schemeClr val="bg1"/>
                </a:solidFill>
              </a:rPr>
              <a:t>Require lighting and charging design-related standards </a:t>
            </a:r>
            <a:r>
              <a:rPr lang="en-US" sz="2800" dirty="0">
                <a:solidFill>
                  <a:schemeClr val="bg1"/>
                </a:solidFill>
              </a:rPr>
              <a:t>consistent with local municipal code </a:t>
            </a:r>
          </a:p>
          <a:p>
            <a:pPr marL="514350" indent="-514350">
              <a:buFont typeface="+mj-lt"/>
              <a:buAutoNum type="arabicPeriod"/>
            </a:pPr>
            <a:r>
              <a:rPr lang="en-US" sz="2800" dirty="0">
                <a:solidFill>
                  <a:schemeClr val="bg1"/>
                </a:solidFill>
              </a:rPr>
              <a:t>Add requirements to </a:t>
            </a:r>
            <a:r>
              <a:rPr lang="en-US" sz="2800" u="sng" dirty="0">
                <a:solidFill>
                  <a:schemeClr val="bg1"/>
                </a:solidFill>
              </a:rPr>
              <a:t>include charging stations for accessible parking spaces</a:t>
            </a:r>
            <a:endParaRPr lang="en-US" sz="2800" dirty="0">
              <a:solidFill>
                <a:schemeClr val="bg1"/>
              </a:solidFill>
            </a:endParaRPr>
          </a:p>
          <a:p>
            <a:pPr marL="514350" indent="-514350">
              <a:buFont typeface="+mj-lt"/>
              <a:buAutoNum type="arabicPeriod"/>
            </a:pPr>
            <a:r>
              <a:rPr lang="en-US" sz="2800" u="sng" dirty="0">
                <a:solidFill>
                  <a:schemeClr val="bg1"/>
                </a:solidFill>
              </a:rPr>
              <a:t>Define permitting and review process</a:t>
            </a:r>
            <a:r>
              <a:rPr lang="en-US" sz="2800" dirty="0">
                <a:solidFill>
                  <a:schemeClr val="bg1"/>
                </a:solidFill>
              </a:rPr>
              <a:t> for charging station installation</a:t>
            </a:r>
          </a:p>
        </p:txBody>
      </p:sp>
    </p:spTree>
    <p:extLst>
      <p:ext uri="{BB962C8B-B14F-4D97-AF65-F5344CB8AC3E}">
        <p14:creationId xmlns:p14="http://schemas.microsoft.com/office/powerpoint/2010/main" val="372087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7D4A492-14AC-4E82-8AFB-7AF01447E584}"/>
              </a:ext>
            </a:extLst>
          </p:cNvPr>
          <p:cNvSpPr>
            <a:spLocks noGrp="1"/>
          </p:cNvSpPr>
          <p:nvPr>
            <p:ph type="ftr" sz="quarter" idx="11"/>
          </p:nvPr>
        </p:nvSpPr>
        <p:spPr/>
        <p:txBody>
          <a:bodyPr/>
          <a:lstStyle/>
          <a:p>
            <a:r>
              <a:rPr lang="en-US" dirty="0"/>
              <a:t>Island Region Vehicle Electrification Study</a:t>
            </a:r>
          </a:p>
        </p:txBody>
      </p:sp>
      <p:sp>
        <p:nvSpPr>
          <p:cNvPr id="3" name="Slide Number Placeholder 2">
            <a:extLst>
              <a:ext uri="{FF2B5EF4-FFF2-40B4-BE49-F238E27FC236}">
                <a16:creationId xmlns:a16="http://schemas.microsoft.com/office/drawing/2014/main" id="{7A10A1E8-7E7C-436D-B4E5-5136C83CCFD6}"/>
              </a:ext>
            </a:extLst>
          </p:cNvPr>
          <p:cNvSpPr>
            <a:spLocks noGrp="1"/>
          </p:cNvSpPr>
          <p:nvPr>
            <p:ph type="sldNum" sz="quarter" idx="12"/>
          </p:nvPr>
        </p:nvSpPr>
        <p:spPr/>
        <p:txBody>
          <a:bodyPr/>
          <a:lstStyle/>
          <a:p>
            <a:fld id="{44C3FA5B-FFCF-42B1-88BC-8043FDB9BB79}" type="slidenum">
              <a:rPr lang="en-US" smtClean="0"/>
              <a:t>9</a:t>
            </a:fld>
            <a:endParaRPr lang="en-US"/>
          </a:p>
        </p:txBody>
      </p:sp>
      <p:sp>
        <p:nvSpPr>
          <p:cNvPr id="7" name="Title 6">
            <a:extLst>
              <a:ext uri="{FF2B5EF4-FFF2-40B4-BE49-F238E27FC236}">
                <a16:creationId xmlns:a16="http://schemas.microsoft.com/office/drawing/2014/main" id="{560F2B6C-77FB-4026-A233-6031D9620742}"/>
              </a:ext>
            </a:extLst>
          </p:cNvPr>
          <p:cNvSpPr>
            <a:spLocks noGrp="1"/>
          </p:cNvSpPr>
          <p:nvPr>
            <p:ph type="title"/>
          </p:nvPr>
        </p:nvSpPr>
        <p:spPr>
          <a:xfrm>
            <a:off x="0" y="-12192"/>
            <a:ext cx="17345152" cy="900343"/>
          </a:xfrm>
        </p:spPr>
        <p:txBody>
          <a:bodyPr/>
          <a:lstStyle/>
          <a:p>
            <a:r>
              <a:rPr lang="en-US" dirty="0"/>
              <a:t>RELEVANT CODES FROM OTHER JURISDICTIONS</a:t>
            </a:r>
            <a:endParaRPr lang="en-US" dirty="0">
              <a:solidFill>
                <a:srgbClr val="FF0000"/>
              </a:solidFill>
            </a:endParaRPr>
          </a:p>
        </p:txBody>
      </p:sp>
      <p:sp>
        <p:nvSpPr>
          <p:cNvPr id="19" name="Content Placeholder 10">
            <a:extLst>
              <a:ext uri="{FF2B5EF4-FFF2-40B4-BE49-F238E27FC236}">
                <a16:creationId xmlns:a16="http://schemas.microsoft.com/office/drawing/2014/main" id="{181FC6AC-7645-418F-99C5-125D9605ED41}"/>
              </a:ext>
            </a:extLst>
          </p:cNvPr>
          <p:cNvSpPr txBox="1">
            <a:spLocks/>
          </p:cNvSpPr>
          <p:nvPr/>
        </p:nvSpPr>
        <p:spPr>
          <a:xfrm>
            <a:off x="1180084" y="5086046"/>
            <a:ext cx="4478532" cy="3998233"/>
          </a:xfrm>
          <a:prstGeom prst="rect">
            <a:avLst/>
          </a:prstGeom>
        </p:spPr>
        <p:txBody>
          <a:bodyPr/>
          <a:lstStyle>
            <a:lvl1pPr marL="335288" indent="-335288" algn="l" defTabSz="1341150" rtl="0" eaLnBrk="1" latinLnBrk="0" hangingPunct="1">
              <a:lnSpc>
                <a:spcPct val="100000"/>
              </a:lnSpc>
              <a:spcBef>
                <a:spcPts val="1467"/>
              </a:spcBef>
              <a:buClr>
                <a:schemeClr val="accent2"/>
              </a:buClr>
              <a:buFont typeface="Arial" panose="020B0604020202020204" pitchFamily="34" charset="0"/>
              <a:buChar char="•"/>
              <a:defRPr sz="2640" kern="1200">
                <a:solidFill>
                  <a:schemeClr val="tx1">
                    <a:lumMod val="85000"/>
                    <a:lumOff val="15000"/>
                  </a:schemeClr>
                </a:solidFill>
                <a:latin typeface="Roboto" pitchFamily="2" charset="0"/>
                <a:ea typeface="Roboto" pitchFamily="2" charset="0"/>
                <a:cs typeface="+mn-cs"/>
              </a:defRPr>
            </a:lvl1pPr>
            <a:lvl2pPr marL="67057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2pPr>
            <a:lvl3pPr marL="1005863"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3pPr>
            <a:lvl4pPr marL="1341150"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4pPr>
            <a:lvl5pPr marL="1676438"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5pPr>
            <a:lvl6pPr marL="192557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6pPr>
            <a:lvl7pPr marL="2177042"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7pPr>
            <a:lvl8pPr marL="243083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8pPr>
            <a:lvl9pPr marL="276146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9pPr>
          </a:lstStyle>
          <a:p>
            <a:pPr marL="0" indent="0">
              <a:buNone/>
            </a:pPr>
            <a:endParaRPr lang="en-US" sz="2400" dirty="0">
              <a:solidFill>
                <a:schemeClr val="bg1"/>
              </a:solidFill>
              <a:latin typeface="+mj-lt"/>
            </a:endParaRPr>
          </a:p>
        </p:txBody>
      </p:sp>
      <p:sp>
        <p:nvSpPr>
          <p:cNvPr id="24" name="Content Placeholder 10">
            <a:extLst>
              <a:ext uri="{FF2B5EF4-FFF2-40B4-BE49-F238E27FC236}">
                <a16:creationId xmlns:a16="http://schemas.microsoft.com/office/drawing/2014/main" id="{FE9D64E9-396C-4238-89AF-CE1F00EB29CB}"/>
              </a:ext>
            </a:extLst>
          </p:cNvPr>
          <p:cNvSpPr txBox="1">
            <a:spLocks/>
          </p:cNvSpPr>
          <p:nvPr/>
        </p:nvSpPr>
        <p:spPr>
          <a:xfrm>
            <a:off x="1180084" y="2362201"/>
            <a:ext cx="3188714" cy="6722078"/>
          </a:xfrm>
          <a:prstGeom prst="rect">
            <a:avLst/>
          </a:prstGeom>
        </p:spPr>
        <p:txBody>
          <a:bodyPr/>
          <a:lstStyle>
            <a:lvl1pPr marL="335288" indent="-335288" algn="l" defTabSz="1341150" rtl="0" eaLnBrk="1" latinLnBrk="0" hangingPunct="1">
              <a:lnSpc>
                <a:spcPct val="100000"/>
              </a:lnSpc>
              <a:spcBef>
                <a:spcPts val="1467"/>
              </a:spcBef>
              <a:buClr>
                <a:schemeClr val="accent2"/>
              </a:buClr>
              <a:buFont typeface="Arial" panose="020B0604020202020204" pitchFamily="34" charset="0"/>
              <a:buChar char="•"/>
              <a:defRPr sz="2640" kern="1200">
                <a:solidFill>
                  <a:schemeClr val="tx1">
                    <a:lumMod val="85000"/>
                    <a:lumOff val="15000"/>
                  </a:schemeClr>
                </a:solidFill>
                <a:latin typeface="Roboto" pitchFamily="2" charset="0"/>
                <a:ea typeface="Roboto" pitchFamily="2" charset="0"/>
                <a:cs typeface="+mn-cs"/>
              </a:defRPr>
            </a:lvl1pPr>
            <a:lvl2pPr marL="67057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2pPr>
            <a:lvl3pPr marL="1005863"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3pPr>
            <a:lvl4pPr marL="1341150"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4pPr>
            <a:lvl5pPr marL="1676438"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5pPr>
            <a:lvl6pPr marL="192557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6pPr>
            <a:lvl7pPr marL="2177042"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7pPr>
            <a:lvl8pPr marL="243083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8pPr>
            <a:lvl9pPr marL="276146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9pPr>
          </a:lstStyle>
          <a:p>
            <a:pPr marL="0" indent="0">
              <a:buNone/>
            </a:pPr>
            <a:r>
              <a:rPr lang="en-US" sz="2200" dirty="0">
                <a:solidFill>
                  <a:schemeClr val="bg1"/>
                </a:solidFill>
                <a:latin typeface="DINPro-Black" panose="02000503030000020004" pitchFamily="50" charset="0"/>
              </a:rPr>
              <a:t>21A.06.XXX</a:t>
            </a:r>
            <a:br>
              <a:rPr lang="en-US" sz="2200" dirty="0">
                <a:solidFill>
                  <a:schemeClr val="bg1"/>
                </a:solidFill>
                <a:latin typeface="DINPro-Regular" panose="02000503030000020004" pitchFamily="50" charset="0"/>
              </a:rPr>
            </a:br>
            <a:r>
              <a:rPr lang="en-US" sz="2000" dirty="0">
                <a:solidFill>
                  <a:schemeClr val="bg1"/>
                </a:solidFill>
                <a:latin typeface="DINPro-Regular" panose="02000503030000020004" pitchFamily="50" charset="0"/>
              </a:rPr>
              <a:t>Establishes EV parking space requirements for new developments in non-urban areas</a:t>
            </a:r>
          </a:p>
          <a:p>
            <a:pPr marL="0" indent="0">
              <a:buNone/>
            </a:pPr>
            <a:r>
              <a:rPr lang="en-US" sz="2000" dirty="0">
                <a:solidFill>
                  <a:schemeClr val="bg1"/>
                </a:solidFill>
                <a:latin typeface="DINPro-Regular" panose="02000503030000020004" pitchFamily="50" charset="0"/>
              </a:rPr>
              <a:t>Expected to be adopted by 2021 </a:t>
            </a:r>
          </a:p>
          <a:p>
            <a:pPr marL="0" indent="0">
              <a:buNone/>
            </a:pPr>
            <a:r>
              <a:rPr lang="en-US" sz="2000" dirty="0">
                <a:solidFill>
                  <a:schemeClr val="bg1"/>
                </a:solidFill>
                <a:latin typeface="DINPro-Regular" panose="02000503030000020004" pitchFamily="50" charset="0"/>
              </a:rPr>
              <a:t>Sections to include definitions of EV readiness, load management systems, parking and circulation standards, EV parking requirements, minimum requirements for electrical rooms in accordance with National Electrical Code, and signage requirements</a:t>
            </a:r>
          </a:p>
          <a:p>
            <a:pPr marL="0" indent="0">
              <a:buNone/>
            </a:pPr>
            <a:endParaRPr lang="en-US" sz="2200" dirty="0">
              <a:solidFill>
                <a:schemeClr val="bg1"/>
              </a:solidFill>
              <a:latin typeface="DINPro-Regular" panose="02000503030000020004" pitchFamily="50" charset="0"/>
            </a:endParaRPr>
          </a:p>
          <a:p>
            <a:pPr marL="0" indent="0">
              <a:buNone/>
            </a:pPr>
            <a:endParaRPr lang="en-US" sz="2200" dirty="0">
              <a:solidFill>
                <a:schemeClr val="bg1"/>
              </a:solidFill>
              <a:latin typeface="DINPro-Regular" panose="02000503030000020004" pitchFamily="50" charset="0"/>
            </a:endParaRPr>
          </a:p>
          <a:p>
            <a:pPr marL="0" indent="0">
              <a:buNone/>
            </a:pPr>
            <a:endParaRPr lang="en-US" sz="2200" dirty="0">
              <a:solidFill>
                <a:schemeClr val="bg1"/>
              </a:solidFill>
              <a:latin typeface="DINPro-Regular" panose="02000503030000020004" pitchFamily="50" charset="0"/>
            </a:endParaRPr>
          </a:p>
        </p:txBody>
      </p:sp>
      <p:sp>
        <p:nvSpPr>
          <p:cNvPr id="5" name="TextBox 4">
            <a:extLst>
              <a:ext uri="{FF2B5EF4-FFF2-40B4-BE49-F238E27FC236}">
                <a16:creationId xmlns:a16="http://schemas.microsoft.com/office/drawing/2014/main" id="{80A4A0ED-0C11-47FE-9DF7-3BA8A183515B}"/>
              </a:ext>
            </a:extLst>
          </p:cNvPr>
          <p:cNvSpPr txBox="1"/>
          <p:nvPr/>
        </p:nvSpPr>
        <p:spPr>
          <a:xfrm>
            <a:off x="1180083" y="1388078"/>
            <a:ext cx="3297073" cy="523220"/>
          </a:xfrm>
          <a:prstGeom prst="rect">
            <a:avLst/>
          </a:prstGeom>
          <a:noFill/>
        </p:spPr>
        <p:txBody>
          <a:bodyPr wrap="square" rtlCol="0">
            <a:spAutoFit/>
          </a:bodyPr>
          <a:lstStyle/>
          <a:p>
            <a:r>
              <a:rPr lang="en-US" sz="2800" dirty="0">
                <a:solidFill>
                  <a:schemeClr val="accent1"/>
                </a:solidFill>
                <a:latin typeface="DINPro-Black" panose="02000503030000020004" pitchFamily="50" charset="0"/>
              </a:rPr>
              <a:t>KING COUNTY, WA</a:t>
            </a:r>
          </a:p>
        </p:txBody>
      </p:sp>
      <p:cxnSp>
        <p:nvCxnSpPr>
          <p:cNvPr id="17" name="Straight Connector 16">
            <a:extLst>
              <a:ext uri="{FF2B5EF4-FFF2-40B4-BE49-F238E27FC236}">
                <a16:creationId xmlns:a16="http://schemas.microsoft.com/office/drawing/2014/main" id="{496D02FC-0B23-4341-BCFA-4E3A2CEE96D7}"/>
              </a:ext>
            </a:extLst>
          </p:cNvPr>
          <p:cNvCxnSpPr>
            <a:cxnSpLocks/>
          </p:cNvCxnSpPr>
          <p:nvPr/>
        </p:nvCxnSpPr>
        <p:spPr>
          <a:xfrm>
            <a:off x="4826000" y="1143000"/>
            <a:ext cx="0" cy="80772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Content Placeholder 10">
            <a:extLst>
              <a:ext uri="{FF2B5EF4-FFF2-40B4-BE49-F238E27FC236}">
                <a16:creationId xmlns:a16="http://schemas.microsoft.com/office/drawing/2014/main" id="{CC1B1750-70AE-4564-B8D6-A134BC908A58}"/>
              </a:ext>
            </a:extLst>
          </p:cNvPr>
          <p:cNvSpPr txBox="1">
            <a:spLocks/>
          </p:cNvSpPr>
          <p:nvPr/>
        </p:nvSpPr>
        <p:spPr>
          <a:xfrm>
            <a:off x="5012999" y="2362201"/>
            <a:ext cx="3807566" cy="6722078"/>
          </a:xfrm>
          <a:prstGeom prst="rect">
            <a:avLst/>
          </a:prstGeom>
        </p:spPr>
        <p:txBody>
          <a:bodyPr/>
          <a:lstStyle>
            <a:lvl1pPr marL="335288" indent="-335288" algn="l" defTabSz="1341150" rtl="0" eaLnBrk="1" latinLnBrk="0" hangingPunct="1">
              <a:lnSpc>
                <a:spcPct val="100000"/>
              </a:lnSpc>
              <a:spcBef>
                <a:spcPts val="1467"/>
              </a:spcBef>
              <a:buClr>
                <a:schemeClr val="accent2"/>
              </a:buClr>
              <a:buFont typeface="Arial" panose="020B0604020202020204" pitchFamily="34" charset="0"/>
              <a:buChar char="•"/>
              <a:defRPr sz="2640" kern="1200">
                <a:solidFill>
                  <a:schemeClr val="tx1">
                    <a:lumMod val="85000"/>
                    <a:lumOff val="15000"/>
                  </a:schemeClr>
                </a:solidFill>
                <a:latin typeface="Roboto" pitchFamily="2" charset="0"/>
                <a:ea typeface="Roboto" pitchFamily="2" charset="0"/>
                <a:cs typeface="+mn-cs"/>
              </a:defRPr>
            </a:lvl1pPr>
            <a:lvl2pPr marL="67057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2pPr>
            <a:lvl3pPr marL="1005863"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3pPr>
            <a:lvl4pPr marL="1341150"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4pPr>
            <a:lvl5pPr marL="1676438"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5pPr>
            <a:lvl6pPr marL="192557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6pPr>
            <a:lvl7pPr marL="2177042"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7pPr>
            <a:lvl8pPr marL="243083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8pPr>
            <a:lvl9pPr marL="276146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9pPr>
          </a:lstStyle>
          <a:p>
            <a:pPr marL="0" indent="0">
              <a:buNone/>
            </a:pPr>
            <a:r>
              <a:rPr lang="en-US" sz="2200" dirty="0">
                <a:solidFill>
                  <a:schemeClr val="bg1"/>
                </a:solidFill>
                <a:latin typeface="DINPro-Black" panose="02000503030000020004" pitchFamily="50" charset="0"/>
              </a:rPr>
              <a:t>MUNICIPAL CODE 11.72.15</a:t>
            </a:r>
            <a:br>
              <a:rPr lang="en-US" sz="2200" dirty="0">
                <a:solidFill>
                  <a:schemeClr val="bg1"/>
                </a:solidFill>
                <a:latin typeface="DINPro-Regular" panose="02000503030000020004" pitchFamily="50" charset="0"/>
              </a:rPr>
            </a:br>
            <a:r>
              <a:rPr lang="en-US" sz="2000" dirty="0">
                <a:solidFill>
                  <a:schemeClr val="bg1"/>
                </a:solidFill>
                <a:latin typeface="DINPro-Regular" panose="02000503030000020004" pitchFamily="50" charset="0"/>
              </a:rPr>
              <a:t>Sets EV charging station and parking standards and minimum requirements</a:t>
            </a:r>
            <a:endParaRPr lang="en-US" sz="2200" dirty="0">
              <a:solidFill>
                <a:schemeClr val="bg1"/>
              </a:solidFill>
              <a:latin typeface="DINPro-Regular" panose="02000503030000020004" pitchFamily="50" charset="0"/>
            </a:endParaRPr>
          </a:p>
          <a:p>
            <a:pPr marL="0" indent="0">
              <a:buNone/>
            </a:pPr>
            <a:r>
              <a:rPr lang="en-US" sz="2200" dirty="0">
                <a:solidFill>
                  <a:schemeClr val="bg1"/>
                </a:solidFill>
                <a:latin typeface="DINPro-Black" panose="02000503030000020004" pitchFamily="50" charset="0"/>
              </a:rPr>
              <a:t>MUNICIPAL CODE 21.49.070</a:t>
            </a:r>
            <a:br>
              <a:rPr lang="en-US" sz="2200" dirty="0">
                <a:solidFill>
                  <a:schemeClr val="bg1"/>
                </a:solidFill>
                <a:latin typeface="DINPro-Regular" panose="02000503030000020004" pitchFamily="50" charset="0"/>
              </a:rPr>
            </a:br>
            <a:r>
              <a:rPr lang="en-US" sz="2200" dirty="0">
                <a:solidFill>
                  <a:schemeClr val="bg1"/>
                </a:solidFill>
                <a:latin typeface="DINPro-Regular" panose="02000503030000020004" pitchFamily="50" charset="0"/>
              </a:rPr>
              <a:t>Allows </a:t>
            </a:r>
            <a:r>
              <a:rPr lang="en-US" sz="2000" dirty="0">
                <a:solidFill>
                  <a:schemeClr val="bg1"/>
                </a:solidFill>
                <a:latin typeface="DINPro-Regular" panose="02000503030000020004" pitchFamily="50" charset="0"/>
              </a:rPr>
              <a:t>any municipal facilities with public charging stations to have a fee structure to recoup the capital and operating costs; may be structured to reflect cost of service per kWh, per minute, or a flat fee</a:t>
            </a:r>
          </a:p>
          <a:p>
            <a:pPr marL="0" indent="0">
              <a:buNone/>
            </a:pPr>
            <a:r>
              <a:rPr lang="en-US" sz="2200" dirty="0">
                <a:solidFill>
                  <a:schemeClr val="bg1"/>
                </a:solidFill>
                <a:latin typeface="DINPro-Black" panose="02000503030000020004" pitchFamily="50" charset="0"/>
              </a:rPr>
              <a:t>ELECTRICAL CODE 625.27</a:t>
            </a:r>
            <a:br>
              <a:rPr lang="en-US" sz="2200" dirty="0">
                <a:solidFill>
                  <a:schemeClr val="bg1"/>
                </a:solidFill>
                <a:latin typeface="DINPro-Regular" panose="02000503030000020004" pitchFamily="50" charset="0"/>
              </a:rPr>
            </a:br>
            <a:r>
              <a:rPr lang="en-US" sz="2000" dirty="0">
                <a:solidFill>
                  <a:schemeClr val="bg1"/>
                </a:solidFill>
                <a:latin typeface="DINPro-Regular" panose="02000503030000020004" pitchFamily="50" charset="0"/>
              </a:rPr>
              <a:t>Requires additional space for physical equipment and space planning to install future conduit and panel</a:t>
            </a:r>
          </a:p>
          <a:p>
            <a:pPr marL="0" indent="0">
              <a:buNone/>
            </a:pPr>
            <a:endParaRPr lang="en-US" sz="2200" dirty="0">
              <a:solidFill>
                <a:schemeClr val="bg1"/>
              </a:solidFill>
              <a:latin typeface="DINPro-Regular" panose="02000503030000020004" pitchFamily="50" charset="0"/>
            </a:endParaRPr>
          </a:p>
          <a:p>
            <a:pPr marL="0" indent="0">
              <a:buNone/>
            </a:pPr>
            <a:endParaRPr lang="en-US" sz="2200" dirty="0">
              <a:solidFill>
                <a:schemeClr val="bg1"/>
              </a:solidFill>
              <a:latin typeface="DINPro-Regular" panose="02000503030000020004" pitchFamily="50" charset="0"/>
            </a:endParaRPr>
          </a:p>
          <a:p>
            <a:pPr marL="0" indent="0">
              <a:buNone/>
            </a:pPr>
            <a:endParaRPr lang="en-US" sz="2200" dirty="0">
              <a:solidFill>
                <a:schemeClr val="bg1"/>
              </a:solidFill>
              <a:latin typeface="DINPro-Regular" panose="02000503030000020004" pitchFamily="50" charset="0"/>
            </a:endParaRPr>
          </a:p>
        </p:txBody>
      </p:sp>
      <p:sp>
        <p:nvSpPr>
          <p:cNvPr id="26" name="TextBox 25">
            <a:extLst>
              <a:ext uri="{FF2B5EF4-FFF2-40B4-BE49-F238E27FC236}">
                <a16:creationId xmlns:a16="http://schemas.microsoft.com/office/drawing/2014/main" id="{F50F7281-BB6F-4C92-8ABB-4B7F4720F4AA}"/>
              </a:ext>
            </a:extLst>
          </p:cNvPr>
          <p:cNvSpPr txBox="1"/>
          <p:nvPr/>
        </p:nvSpPr>
        <p:spPr>
          <a:xfrm>
            <a:off x="5045236" y="1388078"/>
            <a:ext cx="3775329" cy="523220"/>
          </a:xfrm>
          <a:prstGeom prst="rect">
            <a:avLst/>
          </a:prstGeom>
          <a:noFill/>
        </p:spPr>
        <p:txBody>
          <a:bodyPr wrap="none" rtlCol="0">
            <a:spAutoFit/>
          </a:bodyPr>
          <a:lstStyle/>
          <a:p>
            <a:r>
              <a:rPr lang="en-US" sz="2800" dirty="0">
                <a:solidFill>
                  <a:schemeClr val="accent1"/>
                </a:solidFill>
                <a:latin typeface="DINPro-Black" panose="02000503030000020004" pitchFamily="50" charset="0"/>
              </a:rPr>
              <a:t>CITY OF SEATTLE, WA</a:t>
            </a:r>
          </a:p>
        </p:txBody>
      </p:sp>
      <p:cxnSp>
        <p:nvCxnSpPr>
          <p:cNvPr id="27" name="Straight Connector 26">
            <a:extLst>
              <a:ext uri="{FF2B5EF4-FFF2-40B4-BE49-F238E27FC236}">
                <a16:creationId xmlns:a16="http://schemas.microsoft.com/office/drawing/2014/main" id="{6BA90C58-5D44-4C97-A209-CE14A199EE08}"/>
              </a:ext>
            </a:extLst>
          </p:cNvPr>
          <p:cNvCxnSpPr>
            <a:cxnSpLocks/>
          </p:cNvCxnSpPr>
          <p:nvPr/>
        </p:nvCxnSpPr>
        <p:spPr>
          <a:xfrm>
            <a:off x="9169400" y="1143000"/>
            <a:ext cx="0" cy="80772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10">
            <a:extLst>
              <a:ext uri="{FF2B5EF4-FFF2-40B4-BE49-F238E27FC236}">
                <a16:creationId xmlns:a16="http://schemas.microsoft.com/office/drawing/2014/main" id="{E0CAF496-F3C7-4791-95B8-A06D2C4C2E3C}"/>
              </a:ext>
            </a:extLst>
          </p:cNvPr>
          <p:cNvSpPr txBox="1">
            <a:spLocks/>
          </p:cNvSpPr>
          <p:nvPr/>
        </p:nvSpPr>
        <p:spPr>
          <a:xfrm>
            <a:off x="9390147" y="2345722"/>
            <a:ext cx="8085050" cy="6738557"/>
          </a:xfrm>
          <a:prstGeom prst="rect">
            <a:avLst/>
          </a:prstGeom>
        </p:spPr>
        <p:txBody>
          <a:bodyPr/>
          <a:lstStyle>
            <a:lvl1pPr marL="335288" indent="-335288" algn="l" defTabSz="1341150" rtl="0" eaLnBrk="1" latinLnBrk="0" hangingPunct="1">
              <a:lnSpc>
                <a:spcPct val="100000"/>
              </a:lnSpc>
              <a:spcBef>
                <a:spcPts val="1467"/>
              </a:spcBef>
              <a:buClr>
                <a:schemeClr val="accent2"/>
              </a:buClr>
              <a:buFont typeface="Arial" panose="020B0604020202020204" pitchFamily="34" charset="0"/>
              <a:buChar char="•"/>
              <a:defRPr sz="2640" kern="1200">
                <a:solidFill>
                  <a:schemeClr val="tx1">
                    <a:lumMod val="85000"/>
                    <a:lumOff val="15000"/>
                  </a:schemeClr>
                </a:solidFill>
                <a:latin typeface="Roboto" pitchFamily="2" charset="0"/>
                <a:ea typeface="Roboto" pitchFamily="2" charset="0"/>
                <a:cs typeface="+mn-cs"/>
              </a:defRPr>
            </a:lvl1pPr>
            <a:lvl2pPr marL="67057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2pPr>
            <a:lvl3pPr marL="1005863"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3pPr>
            <a:lvl4pPr marL="1341150"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4pPr>
            <a:lvl5pPr marL="1676438"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lumMod val="85000"/>
                    <a:lumOff val="15000"/>
                  </a:schemeClr>
                </a:solidFill>
                <a:latin typeface="Roboto" pitchFamily="2" charset="0"/>
                <a:ea typeface="Roboto" pitchFamily="2" charset="0"/>
                <a:cs typeface="+mn-cs"/>
              </a:defRPr>
            </a:lvl5pPr>
            <a:lvl6pPr marL="192557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6pPr>
            <a:lvl7pPr marL="2177042"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a:solidFill>
                  <a:schemeClr val="tx1"/>
                </a:solidFill>
                <a:latin typeface="+mn-lt"/>
                <a:ea typeface="+mn-ea"/>
                <a:cs typeface="+mn-cs"/>
              </a:defRPr>
            </a:lvl7pPr>
            <a:lvl8pPr marL="2430835"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8pPr>
            <a:lvl9pPr marL="2761466" indent="-335288" algn="l" defTabSz="1341150" rtl="0" eaLnBrk="1" latinLnBrk="0" hangingPunct="1">
              <a:lnSpc>
                <a:spcPct val="100000"/>
              </a:lnSpc>
              <a:spcBef>
                <a:spcPts val="1467"/>
              </a:spcBef>
              <a:buClr>
                <a:schemeClr val="accent2"/>
              </a:buClr>
              <a:buFont typeface="Arial" panose="020B0604020202020204" pitchFamily="34" charset="0"/>
              <a:buChar char="•"/>
              <a:defRPr sz="2347" kern="1200" baseline="0">
                <a:solidFill>
                  <a:schemeClr val="tx1"/>
                </a:solidFill>
                <a:latin typeface="+mn-lt"/>
                <a:ea typeface="+mn-ea"/>
                <a:cs typeface="+mn-cs"/>
              </a:defRPr>
            </a:lvl9pPr>
          </a:lstStyle>
          <a:p>
            <a:pPr marL="0" indent="0">
              <a:buNone/>
            </a:pPr>
            <a:r>
              <a:rPr lang="en-US" sz="2200" dirty="0">
                <a:solidFill>
                  <a:schemeClr val="bg1"/>
                </a:solidFill>
                <a:latin typeface="DINPro-Black" panose="02000503030000020004" pitchFamily="50" charset="0"/>
              </a:rPr>
              <a:t>CALIFORNIA GREEN BUILDING STANDARDS CODE 5.106.5.3</a:t>
            </a:r>
            <a:br>
              <a:rPr lang="en-US" sz="2200" dirty="0">
                <a:solidFill>
                  <a:schemeClr val="bg1"/>
                </a:solidFill>
                <a:latin typeface="DINPro-Regular" panose="02000503030000020004" pitchFamily="50" charset="0"/>
              </a:rPr>
            </a:br>
            <a:r>
              <a:rPr lang="en-US" sz="2000" dirty="0">
                <a:solidFill>
                  <a:schemeClr val="bg1"/>
                </a:solidFill>
                <a:latin typeface="DINPro-Regular" panose="02000503030000020004" pitchFamily="50" charset="0"/>
              </a:rPr>
              <a:t>Provides a calculation for number of required EV charging spaces per total parking spaces in non-residential buildings</a:t>
            </a:r>
          </a:p>
          <a:p>
            <a:pPr marL="0" indent="0">
              <a:buNone/>
            </a:pPr>
            <a:r>
              <a:rPr lang="en-US" sz="2200" dirty="0">
                <a:solidFill>
                  <a:schemeClr val="bg1"/>
                </a:solidFill>
                <a:latin typeface="DINPro-Black" panose="02000503030000020004" pitchFamily="50" charset="0"/>
              </a:rPr>
              <a:t>INTERNATIONAL BUILDING CODE CE217-19 PART II. R404.2</a:t>
            </a:r>
            <a:br>
              <a:rPr lang="en-US" sz="2200" dirty="0">
                <a:solidFill>
                  <a:schemeClr val="bg1"/>
                </a:solidFill>
                <a:latin typeface="DINPro-Regular" panose="02000503030000020004" pitchFamily="50" charset="0"/>
              </a:rPr>
            </a:br>
            <a:r>
              <a:rPr lang="en-US" sz="2000" dirty="0">
                <a:solidFill>
                  <a:schemeClr val="bg1"/>
                </a:solidFill>
                <a:latin typeface="DINPro-Regular" panose="02000503030000020004" pitchFamily="50" charset="0"/>
              </a:rPr>
              <a:t>Provides a calculation for number of required EV charging spaces per total parking spaces in residential and multi-family dwellings</a:t>
            </a:r>
          </a:p>
          <a:p>
            <a:pPr marL="0" indent="0">
              <a:buNone/>
            </a:pPr>
            <a:r>
              <a:rPr lang="en-US" sz="2200" dirty="0">
                <a:solidFill>
                  <a:schemeClr val="bg1"/>
                </a:solidFill>
                <a:latin typeface="DINPro-Black" panose="02000503030000020004" pitchFamily="50" charset="0"/>
              </a:rPr>
              <a:t>CITY OF DAVIS, CA MUNICIPAL CODE 8.01.060</a:t>
            </a:r>
            <a:br>
              <a:rPr lang="en-US" sz="2200" dirty="0">
                <a:solidFill>
                  <a:schemeClr val="bg1"/>
                </a:solidFill>
                <a:latin typeface="DINPro-Regular" panose="02000503030000020004" pitchFamily="50" charset="0"/>
              </a:rPr>
            </a:br>
            <a:r>
              <a:rPr lang="en-US" sz="2000" dirty="0">
                <a:solidFill>
                  <a:schemeClr val="bg1"/>
                </a:solidFill>
                <a:latin typeface="DINPro-Regular" panose="02000503030000020004" pitchFamily="50" charset="0"/>
              </a:rPr>
              <a:t>Provides a calculation for number of required EV charging spaces per total parking spaces in retail, non-retail, and destination zones</a:t>
            </a:r>
          </a:p>
          <a:p>
            <a:pPr marL="0" indent="0">
              <a:buNone/>
            </a:pPr>
            <a:r>
              <a:rPr lang="en-US" sz="2200" dirty="0">
                <a:solidFill>
                  <a:schemeClr val="bg1"/>
                </a:solidFill>
                <a:latin typeface="DINPro-Black" panose="02000503030000020004" pitchFamily="50" charset="0"/>
              </a:rPr>
              <a:t>CITY OF MILL CREEK, WA MUNICIPAL CODE 17.50</a:t>
            </a:r>
            <a:br>
              <a:rPr lang="en-US" sz="2200" dirty="0">
                <a:solidFill>
                  <a:schemeClr val="bg1"/>
                </a:solidFill>
                <a:latin typeface="DINPro-Regular" panose="02000503030000020004" pitchFamily="50" charset="0"/>
              </a:rPr>
            </a:br>
            <a:r>
              <a:rPr lang="en-US" sz="2000" dirty="0">
                <a:solidFill>
                  <a:schemeClr val="bg1"/>
                </a:solidFill>
                <a:latin typeface="DINPro-Regular" panose="02000503030000020004" pitchFamily="50" charset="0"/>
              </a:rPr>
              <a:t>Provides a template for writing charging station-related building codes</a:t>
            </a:r>
          </a:p>
          <a:p>
            <a:pPr marL="0" indent="0">
              <a:buNone/>
            </a:pPr>
            <a:r>
              <a:rPr lang="en-US" sz="2200" dirty="0">
                <a:solidFill>
                  <a:schemeClr val="bg1"/>
                </a:solidFill>
                <a:latin typeface="DINPro-Black" panose="02000503030000020004" pitchFamily="50" charset="0"/>
              </a:rPr>
              <a:t>CITY OF PALO ALTO, CA MUNICIPAL CODE A4.106.8 &amp; A5.106.5</a:t>
            </a:r>
            <a:br>
              <a:rPr lang="en-US" sz="2200" dirty="0">
                <a:solidFill>
                  <a:schemeClr val="bg1"/>
                </a:solidFill>
                <a:latin typeface="DINPro-Regular" panose="02000503030000020004" pitchFamily="50" charset="0"/>
              </a:rPr>
            </a:br>
            <a:r>
              <a:rPr lang="en-US" sz="2000" dirty="0">
                <a:solidFill>
                  <a:schemeClr val="bg1"/>
                </a:solidFill>
                <a:latin typeface="DINPro-Regular" panose="02000503030000020004" pitchFamily="50" charset="0"/>
              </a:rPr>
              <a:t>Provides </a:t>
            </a:r>
            <a:r>
              <a:rPr lang="en-US" sz="2000">
                <a:solidFill>
                  <a:schemeClr val="bg1"/>
                </a:solidFill>
                <a:latin typeface="DINPro-Regular" panose="02000503030000020004" pitchFamily="50" charset="0"/>
              </a:rPr>
              <a:t>a template </a:t>
            </a:r>
            <a:r>
              <a:rPr lang="en-US" sz="2000" dirty="0">
                <a:solidFill>
                  <a:schemeClr val="bg1"/>
                </a:solidFill>
                <a:latin typeface="DINPro-Regular" panose="02000503030000020004" pitchFamily="50" charset="0"/>
              </a:rPr>
              <a:t>for writing charging station-related building codes for residential and </a:t>
            </a:r>
            <a:r>
              <a:rPr lang="en-US" sz="2000">
                <a:solidFill>
                  <a:schemeClr val="bg1"/>
                </a:solidFill>
                <a:latin typeface="DINPro-Regular" panose="02000503030000020004" pitchFamily="50" charset="0"/>
              </a:rPr>
              <a:t>non-residential uses</a:t>
            </a:r>
            <a:endParaRPr lang="en-US" sz="2000" dirty="0">
              <a:solidFill>
                <a:schemeClr val="bg1"/>
              </a:solidFill>
              <a:latin typeface="DINPro-Regular" panose="02000503030000020004" pitchFamily="50" charset="0"/>
            </a:endParaRPr>
          </a:p>
          <a:p>
            <a:pPr marL="0" indent="0">
              <a:buNone/>
            </a:pPr>
            <a:endParaRPr lang="en-US" sz="2200" dirty="0">
              <a:solidFill>
                <a:schemeClr val="bg1"/>
              </a:solidFill>
              <a:latin typeface="DINPro-Regular" panose="02000503030000020004" pitchFamily="50" charset="0"/>
            </a:endParaRPr>
          </a:p>
        </p:txBody>
      </p:sp>
      <p:sp>
        <p:nvSpPr>
          <p:cNvPr id="29" name="TextBox 28">
            <a:extLst>
              <a:ext uri="{FF2B5EF4-FFF2-40B4-BE49-F238E27FC236}">
                <a16:creationId xmlns:a16="http://schemas.microsoft.com/office/drawing/2014/main" id="{6425DDA3-A0D3-4E91-B31A-76940887BB76}"/>
              </a:ext>
            </a:extLst>
          </p:cNvPr>
          <p:cNvSpPr txBox="1"/>
          <p:nvPr/>
        </p:nvSpPr>
        <p:spPr>
          <a:xfrm>
            <a:off x="9388637" y="1371600"/>
            <a:ext cx="4200662" cy="523220"/>
          </a:xfrm>
          <a:prstGeom prst="rect">
            <a:avLst/>
          </a:prstGeom>
          <a:noFill/>
        </p:spPr>
        <p:txBody>
          <a:bodyPr wrap="square" rtlCol="0">
            <a:spAutoFit/>
          </a:bodyPr>
          <a:lstStyle/>
          <a:p>
            <a:r>
              <a:rPr lang="en-US" sz="2800" dirty="0">
                <a:solidFill>
                  <a:schemeClr val="accent1"/>
                </a:solidFill>
                <a:latin typeface="DINPro-Black" panose="02000503030000020004" pitchFamily="50" charset="0"/>
              </a:rPr>
              <a:t>OTHER JURISDICTIONS</a:t>
            </a:r>
          </a:p>
        </p:txBody>
      </p:sp>
    </p:spTree>
    <p:extLst>
      <p:ext uri="{BB962C8B-B14F-4D97-AF65-F5344CB8AC3E}">
        <p14:creationId xmlns:p14="http://schemas.microsoft.com/office/powerpoint/2010/main" val="2877382570"/>
      </p:ext>
    </p:extLst>
  </p:cSld>
  <p:clrMapOvr>
    <a:masterClrMapping/>
  </p:clrMapOvr>
</p:sld>
</file>

<file path=ppt/theme/theme1.xml><?xml version="1.0" encoding="utf-8"?>
<a:theme xmlns:a="http://schemas.openxmlformats.org/drawingml/2006/main" name="PDX Citywide_Theme">
  <a:themeElements>
    <a:clrScheme name="2019 Island County">
      <a:dk1>
        <a:sysClr val="windowText" lastClr="000000"/>
      </a:dk1>
      <a:lt1>
        <a:sysClr val="window" lastClr="FFFFFF"/>
      </a:lt1>
      <a:dk2>
        <a:srgbClr val="355A50"/>
      </a:dk2>
      <a:lt2>
        <a:srgbClr val="E3DED1"/>
      </a:lt2>
      <a:accent1>
        <a:srgbClr val="6A8E4E"/>
      </a:accent1>
      <a:accent2>
        <a:srgbClr val="663300"/>
      </a:accent2>
      <a:accent3>
        <a:srgbClr val="996633"/>
      </a:accent3>
      <a:accent4>
        <a:srgbClr val="CCCC00"/>
      </a:accent4>
      <a:accent5>
        <a:srgbClr val="8AB833"/>
      </a:accent5>
      <a:accent6>
        <a:srgbClr val="D9372B"/>
      </a:accent6>
      <a:hlink>
        <a:srgbClr val="4AB5C4"/>
      </a:hlink>
      <a:folHlink>
        <a:srgbClr val="0989B1"/>
      </a:folHlink>
    </a:clrScheme>
    <a:fontScheme name="Robot">
      <a:majorFont>
        <a:latin typeface="Roboto Bk"/>
        <a:ea typeface=""/>
        <a:cs typeface=""/>
      </a:majorFont>
      <a:minorFont>
        <a:latin typeface="Robot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DX Citywide_Theme" id="{564E8E62-551D-466F-94BE-324458266EC8}" vid="{F1F9282C-5798-484E-99F8-6B4EA2B309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AF3FF802-B275-43B4-9765-3BA99826F66F}">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9000AE5-94EE-40E0-A452-32A6A9BBD609}">
  <we:reference id="wa104380955" version="3.4.3.0" store="en-US" storeType="OMEX"/>
  <we:alternateReferences>
    <we:reference id="wa104380955" version="3.4.3.0" store="wa10438095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16877</TotalTime>
  <Words>865</Words>
  <Application>Microsoft Office PowerPoint</Application>
  <PresentationFormat>Custom</PresentationFormat>
  <Paragraphs>86</Paragraphs>
  <Slides>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Roboto Bk</vt:lpstr>
      <vt:lpstr>Roboto</vt:lpstr>
      <vt:lpstr>Arial</vt:lpstr>
      <vt:lpstr>DINPro-Black</vt:lpstr>
      <vt:lpstr>DINPro-Regular</vt:lpstr>
      <vt:lpstr>DIN Pro Bold</vt:lpstr>
      <vt:lpstr>DINPro-Medium</vt:lpstr>
      <vt:lpstr>Calibri</vt:lpstr>
      <vt:lpstr>PDX Citywide_Theme</vt:lpstr>
      <vt:lpstr>PowerPoint Presentation</vt:lpstr>
      <vt:lpstr>BUILDING CodeS</vt:lpstr>
      <vt:lpstr>WHY CODES?</vt:lpstr>
      <vt:lpstr>Who HAS adopted building codes?</vt:lpstr>
      <vt:lpstr>Existing CODES</vt:lpstr>
      <vt:lpstr>Existing CODES</vt:lpstr>
      <vt:lpstr>Existing CODES</vt:lpstr>
      <vt:lpstr>WHAT TO INCLUDE IN CODES?</vt:lpstr>
      <vt:lpstr>RELEVANT CODES FROM OTHER JURISDICTIONS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Rishabh Ukil</dc:creator>
  <cp:lastModifiedBy>Rishabh Ukil</cp:lastModifiedBy>
  <cp:revision>1692</cp:revision>
  <cp:lastPrinted>2019-07-30T19:45:24Z</cp:lastPrinted>
  <dcterms:created xsi:type="dcterms:W3CDTF">2019-07-11T22:39:06Z</dcterms:created>
  <dcterms:modified xsi:type="dcterms:W3CDTF">2021-02-01T22:24:14Z</dcterms:modified>
</cp:coreProperties>
</file>